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11430000" cx="20307300"/>
  <p:notesSz cx="6858000" cy="9144000"/>
  <p:embeddedFontLs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g7nRN7gjTszEKTBVPVoPva7eKE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8F6522-E43F-477E-A43E-64757E4C2A36}">
  <a:tblStyle styleId="{BD8F6522-E43F-477E-A43E-64757E4C2A3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Roboto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p1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5743807779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177" name="Google Shape;1177;g25743807779_0_20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5743807779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193" name="Google Shape;1193;g25743807779_0_22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25743807779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204" name="Google Shape;1204;g25743807779_0_24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5743807779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217" name="Google Shape;1217;g25743807779_0_26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5743807779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226" name="Google Shape;1226;g25743807779_0_27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5743807779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236" name="Google Shape;1236;g25743807779_0_28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5743807779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246" name="Google Shape;1246;g25743807779_0_30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5743807779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256" name="Google Shape;1256;g25743807779_0_31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5743807779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266" name="Google Shape;1266;g25743807779_0_32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5743807779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276" name="Google Shape;1276;g25743807779_0_33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94fb4fa4a_0_1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7" name="Google Shape;1107;g1494fb4fa4a_0_133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5743807779_0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286" name="Google Shape;1286;g25743807779_0_34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5743807779_0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300" name="Google Shape;1300;g25743807779_0_36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494fb4fa4a_0_3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8" name="Google Shape;1308;g1494fb4fa4a_0_39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b099ef0e3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4" name="Google Shape;1314;g22b099ef0e3_0_9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5743807779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5" name="Google Shape;1325;g25743807779_0_37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5743807779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0" name="Google Shape;1340;g25743807779_0_39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5743807779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4" name="Google Shape;1354;g25743807779_0_42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5743807779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7" name="Google Shape;1367;g25743807779_0_44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5743807779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2" name="Google Shape;1382;g25743807779_0_45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5743807779_0_4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4" name="Google Shape;1394;g25743807779_0_47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494fb4fa4a_0_3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3" name="Google Shape;1113;g1494fb4fa4a_0_399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25743807779_0_4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4" name="Google Shape;1404;g25743807779_0_49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5743807779_0_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5" name="Google Shape;1415;g25743807779_0_50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5743807779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5" name="Google Shape;1425;g25743807779_0_51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5743807779_0_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5" name="Google Shape;1435;g25743807779_0_52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5743807779_0_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자세</a:t>
            </a:r>
            <a:r>
              <a:rPr lang="ko-KR"/>
              <a:t>한 내용은 수업중에.</a:t>
            </a:r>
            <a:endParaRPr/>
          </a:p>
        </p:txBody>
      </p:sp>
      <p:sp>
        <p:nvSpPr>
          <p:cNvPr id="1445" name="Google Shape;1445;g25743807779_0_53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494fb4fa4a_0_39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3" name="Google Shape;1453;g1494fb4fa4a_0_398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56cfceee75_0_4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9" name="Google Shape;1459;g256cfceee75_0_440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56cfceee75_0_4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0" name="Google Shape;1470;g256cfceee75_0_441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2b099ef0e3_0_8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9" name="Google Shape;1119;g22b099ef0e3_0_88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56cfceee75_0_38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여기서 질문, 왜 모델과 토크나이저를 같이 불러와야할까? 다른걸로 불러오면 어떻게 될까?</a:t>
            </a:r>
            <a:endParaRPr/>
          </a:p>
        </p:txBody>
      </p:sp>
      <p:sp>
        <p:nvSpPr>
          <p:cNvPr id="1130" name="Google Shape;1130;g256cfceee75_0_380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56cfceee75_0_38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여기서 질문, 왜 모델과 토크나이저를 같이 불러와야할까? 다른걸로 불러오면 어떻게 될까?</a:t>
            </a:r>
            <a:endParaRPr/>
          </a:p>
        </p:txBody>
      </p:sp>
      <p:sp>
        <p:nvSpPr>
          <p:cNvPr id="1140" name="Google Shape;1140;g256cfceee75_0_383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56cfceee75_0_38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0" name="Google Shape;1150;g256cfceee75_0_382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494fb4fa4a_0_3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1" name="Google Shape;1161;g1494fb4fa4a_0_33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56cfceee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167" name="Google Shape;1167;g256cfceee75_0_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Relationship Id="rId3" Type="http://schemas.openxmlformats.org/officeDocument/2006/relationships/image" Target="../media/image5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7" cy="11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1501894" y="2849564"/>
            <a:ext cx="17303512" cy="30744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" name="Google Shape;14;p31"/>
          <p:cNvGrpSpPr/>
          <p:nvPr/>
        </p:nvGrpSpPr>
        <p:grpSpPr>
          <a:xfrm>
            <a:off x="15304898" y="10578275"/>
            <a:ext cx="4527300" cy="446400"/>
            <a:chOff x="11892139" y="10172835"/>
            <a:chExt cx="4527300" cy="446400"/>
          </a:xfrm>
        </p:grpSpPr>
        <p:sp>
          <p:nvSpPr>
            <p:cNvPr id="15" name="Google Shape;15;p31"/>
            <p:cNvSpPr txBox="1"/>
            <p:nvPr/>
          </p:nvSpPr>
          <p:spPr>
            <a:xfrm>
              <a:off x="11892139" y="10172835"/>
              <a:ext cx="452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 txBox="1"/>
            <p:nvPr/>
          </p:nvSpPr>
          <p:spPr>
            <a:xfrm>
              <a:off x="12621462" y="10234585"/>
              <a:ext cx="24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31"/>
          <p:cNvSpPr/>
          <p:nvPr/>
        </p:nvSpPr>
        <p:spPr>
          <a:xfrm>
            <a:off x="1501893" y="6612000"/>
            <a:ext cx="17303512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1" name="Google Shape;1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9"/>
          <p:cNvSpPr txBox="1"/>
          <p:nvPr>
            <p:ph idx="3" type="body"/>
          </p:nvPr>
        </p:nvSpPr>
        <p:spPr>
          <a:xfrm>
            <a:off x="1376361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9"/>
          <p:cNvSpPr/>
          <p:nvPr>
            <p:ph idx="4" type="pic"/>
          </p:nvPr>
        </p:nvSpPr>
        <p:spPr>
          <a:xfrm>
            <a:off x="1376361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9"/>
          <p:cNvSpPr txBox="1"/>
          <p:nvPr>
            <p:ph idx="5" type="body"/>
          </p:nvPr>
        </p:nvSpPr>
        <p:spPr>
          <a:xfrm>
            <a:off x="6106955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9"/>
          <p:cNvSpPr/>
          <p:nvPr>
            <p:ph idx="6" type="pic"/>
          </p:nvPr>
        </p:nvSpPr>
        <p:spPr>
          <a:xfrm>
            <a:off x="6106955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9"/>
          <p:cNvSpPr txBox="1"/>
          <p:nvPr>
            <p:ph idx="7" type="body"/>
          </p:nvPr>
        </p:nvSpPr>
        <p:spPr>
          <a:xfrm>
            <a:off x="10812512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9"/>
          <p:cNvSpPr/>
          <p:nvPr>
            <p:ph idx="8" type="pic"/>
          </p:nvPr>
        </p:nvSpPr>
        <p:spPr>
          <a:xfrm>
            <a:off x="10812512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" name="Google Shape;139;p39"/>
          <p:cNvSpPr txBox="1"/>
          <p:nvPr>
            <p:ph idx="9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4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" name="Google Shape;1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0"/>
          <p:cNvSpPr/>
          <p:nvPr/>
        </p:nvSpPr>
        <p:spPr>
          <a:xfrm>
            <a:off x="3737555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0"/>
          <p:cNvSpPr/>
          <p:nvPr/>
        </p:nvSpPr>
        <p:spPr>
          <a:xfrm>
            <a:off x="8658556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/>
          <p:nvPr/>
        </p:nvSpPr>
        <p:spPr>
          <a:xfrm>
            <a:off x="3737555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/>
          <p:nvPr/>
        </p:nvSpPr>
        <p:spPr>
          <a:xfrm>
            <a:off x="8658556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0"/>
          <p:cNvSpPr txBox="1"/>
          <p:nvPr>
            <p:ph idx="3" type="body"/>
          </p:nvPr>
        </p:nvSpPr>
        <p:spPr>
          <a:xfrm>
            <a:off x="3737555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4" type="body"/>
          </p:nvPr>
        </p:nvSpPr>
        <p:spPr>
          <a:xfrm>
            <a:off x="8658561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5" type="body"/>
          </p:nvPr>
        </p:nvSpPr>
        <p:spPr>
          <a:xfrm>
            <a:off x="3737555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6" type="body"/>
          </p:nvPr>
        </p:nvSpPr>
        <p:spPr>
          <a:xfrm>
            <a:off x="8658561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2" name="Google Shape;1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1"/>
          <p:cNvSpPr/>
          <p:nvPr/>
        </p:nvSpPr>
        <p:spPr>
          <a:xfrm>
            <a:off x="2793176" y="3359426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1"/>
          <p:cNvSpPr/>
          <p:nvPr/>
        </p:nvSpPr>
        <p:spPr>
          <a:xfrm>
            <a:off x="4214752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1"/>
          <p:cNvSpPr/>
          <p:nvPr/>
        </p:nvSpPr>
        <p:spPr>
          <a:xfrm>
            <a:off x="1371599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1"/>
          <p:cNvSpPr txBox="1"/>
          <p:nvPr>
            <p:ph idx="3" type="body"/>
          </p:nvPr>
        </p:nvSpPr>
        <p:spPr>
          <a:xfrm>
            <a:off x="2793175" y="3379304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4" type="body"/>
          </p:nvPr>
        </p:nvSpPr>
        <p:spPr>
          <a:xfrm>
            <a:off x="1371598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5" type="body"/>
          </p:nvPr>
        </p:nvSpPr>
        <p:spPr>
          <a:xfrm>
            <a:off x="4214752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6" type="body"/>
          </p:nvPr>
        </p:nvSpPr>
        <p:spPr>
          <a:xfrm>
            <a:off x="8607283" y="3667238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7" type="body"/>
          </p:nvPr>
        </p:nvSpPr>
        <p:spPr>
          <a:xfrm>
            <a:off x="8607283" y="6040820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41"/>
          <p:cNvSpPr txBox="1"/>
          <p:nvPr>
            <p:ph idx="8" type="body"/>
          </p:nvPr>
        </p:nvSpPr>
        <p:spPr>
          <a:xfrm>
            <a:off x="8607283" y="8387359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4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" name="Google Shape;1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42"/>
          <p:cNvCxnSpPr>
            <a:stCxn id="179" idx="6"/>
            <a:endCxn id="180" idx="2"/>
          </p:cNvCxnSpPr>
          <p:nvPr/>
        </p:nvCxnSpPr>
        <p:spPr>
          <a:xfrm>
            <a:off x="2636874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42"/>
          <p:cNvSpPr/>
          <p:nvPr/>
        </p:nvSpPr>
        <p:spPr>
          <a:xfrm>
            <a:off x="2406775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2"/>
          <p:cNvSpPr/>
          <p:nvPr/>
        </p:nvSpPr>
        <p:spPr>
          <a:xfrm>
            <a:off x="5128527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2"/>
          <p:cNvSpPr/>
          <p:nvPr/>
        </p:nvSpPr>
        <p:spPr>
          <a:xfrm>
            <a:off x="7850279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2"/>
          <p:cNvSpPr/>
          <p:nvPr/>
        </p:nvSpPr>
        <p:spPr>
          <a:xfrm>
            <a:off x="10572031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2"/>
          <p:cNvSpPr txBox="1"/>
          <p:nvPr>
            <p:ph idx="3" type="body"/>
          </p:nvPr>
        </p:nvSpPr>
        <p:spPr>
          <a:xfrm>
            <a:off x="1220303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2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2"/>
          <p:cNvSpPr txBox="1"/>
          <p:nvPr>
            <p:ph idx="4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2"/>
          <p:cNvSpPr txBox="1"/>
          <p:nvPr>
            <p:ph idx="5" type="body"/>
          </p:nvPr>
        </p:nvSpPr>
        <p:spPr>
          <a:xfrm>
            <a:off x="12110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2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>
            <p:ph idx="6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2"/>
          <p:cNvSpPr txBox="1"/>
          <p:nvPr>
            <p:ph idx="7" type="body"/>
          </p:nvPr>
        </p:nvSpPr>
        <p:spPr>
          <a:xfrm>
            <a:off x="9392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42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>
            <p:ph idx="8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2"/>
          <p:cNvSpPr txBox="1"/>
          <p:nvPr>
            <p:ph idx="9" type="body"/>
          </p:nvPr>
        </p:nvSpPr>
        <p:spPr>
          <a:xfrm>
            <a:off x="66672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2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13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14" type="body"/>
          </p:nvPr>
        </p:nvSpPr>
        <p:spPr>
          <a:xfrm>
            <a:off x="39456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2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2"/>
          <p:cNvSpPr txBox="1"/>
          <p:nvPr>
            <p:ph idx="15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" name="Google Shape;199;p42"/>
          <p:cNvCxnSpPr>
            <a:stCxn id="185" idx="0"/>
            <a:endCxn id="179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42"/>
          <p:cNvCxnSpPr>
            <a:stCxn id="197" idx="0"/>
            <a:endCxn id="181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42"/>
          <p:cNvCxnSpPr>
            <a:stCxn id="194" idx="0"/>
            <a:endCxn id="182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42"/>
          <p:cNvCxnSpPr>
            <a:stCxn id="191" idx="0"/>
            <a:endCxn id="183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42"/>
          <p:cNvCxnSpPr>
            <a:stCxn id="188" idx="0"/>
            <a:endCxn id="180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9" name="Google Shape;2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3"/>
          <p:cNvSpPr txBox="1"/>
          <p:nvPr>
            <p:ph idx="3" type="body"/>
          </p:nvPr>
        </p:nvSpPr>
        <p:spPr>
          <a:xfrm>
            <a:off x="1376445" y="5017928"/>
            <a:ext cx="13764440" cy="296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6" name="Google Shape;2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4"/>
          <p:cNvSpPr/>
          <p:nvPr/>
        </p:nvSpPr>
        <p:spPr>
          <a:xfrm>
            <a:off x="943756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4"/>
          <p:cNvSpPr txBox="1"/>
          <p:nvPr>
            <p:ph idx="3" type="body"/>
          </p:nvPr>
        </p:nvSpPr>
        <p:spPr>
          <a:xfrm>
            <a:off x="943389" y="78241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44"/>
          <p:cNvSpPr/>
          <p:nvPr/>
        </p:nvSpPr>
        <p:spPr>
          <a:xfrm rot="5400000">
            <a:off x="5177269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6260763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4"/>
          <p:cNvSpPr/>
          <p:nvPr/>
        </p:nvSpPr>
        <p:spPr>
          <a:xfrm rot="5400000">
            <a:off x="10475366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4"/>
          <p:cNvSpPr/>
          <p:nvPr/>
        </p:nvSpPr>
        <p:spPr>
          <a:xfrm>
            <a:off x="11577771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4"/>
          <p:cNvSpPr txBox="1"/>
          <p:nvPr>
            <p:ph idx="4" type="body"/>
          </p:nvPr>
        </p:nvSpPr>
        <p:spPr>
          <a:xfrm>
            <a:off x="1065368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5" type="body"/>
          </p:nvPr>
        </p:nvSpPr>
        <p:spPr>
          <a:xfrm>
            <a:off x="11697022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6" type="body"/>
          </p:nvPr>
        </p:nvSpPr>
        <p:spPr>
          <a:xfrm>
            <a:off x="6432874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/>
          <p:nvPr/>
        </p:nvSpPr>
        <p:spPr>
          <a:xfrm>
            <a:off x="8797768" y="464473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 txBox="1"/>
          <p:nvPr>
            <p:ph idx="1" type="body"/>
          </p:nvPr>
        </p:nvSpPr>
        <p:spPr>
          <a:xfrm>
            <a:off x="8939845" y="4764860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>
            <p:ph idx="2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3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5"/>
          <p:cNvSpPr/>
          <p:nvPr/>
        </p:nvSpPr>
        <p:spPr>
          <a:xfrm>
            <a:off x="943756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 txBox="1"/>
          <p:nvPr>
            <p:ph idx="4" type="body"/>
          </p:nvPr>
        </p:nvSpPr>
        <p:spPr>
          <a:xfrm>
            <a:off x="943389" y="76877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45"/>
          <p:cNvSpPr/>
          <p:nvPr/>
        </p:nvSpPr>
        <p:spPr>
          <a:xfrm rot="5400000">
            <a:off x="3899311" y="572236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4870762" y="4663676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5"/>
          <p:cNvSpPr/>
          <p:nvPr/>
        </p:nvSpPr>
        <p:spPr>
          <a:xfrm rot="5400000">
            <a:off x="11806304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12724775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5"/>
          <p:cNvSpPr txBox="1"/>
          <p:nvPr>
            <p:ph idx="5" type="body"/>
          </p:nvPr>
        </p:nvSpPr>
        <p:spPr>
          <a:xfrm>
            <a:off x="1065368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5"/>
          <p:cNvSpPr txBox="1"/>
          <p:nvPr>
            <p:ph idx="6" type="body"/>
          </p:nvPr>
        </p:nvSpPr>
        <p:spPr>
          <a:xfrm>
            <a:off x="1284402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7" type="body"/>
          </p:nvPr>
        </p:nvSpPr>
        <p:spPr>
          <a:xfrm>
            <a:off x="499689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5"/>
          <p:cNvSpPr/>
          <p:nvPr/>
        </p:nvSpPr>
        <p:spPr>
          <a:xfrm rot="5400000">
            <a:off x="7875405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/>
          <p:nvPr/>
        </p:nvSpPr>
        <p:spPr>
          <a:xfrm>
            <a:off x="1274618" y="3629891"/>
            <a:ext cx="384740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6"/>
          <p:cNvSpPr txBox="1"/>
          <p:nvPr>
            <p:ph idx="3" type="body"/>
          </p:nvPr>
        </p:nvSpPr>
        <p:spPr>
          <a:xfrm>
            <a:off x="1274619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283409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6"/>
          <p:cNvSpPr txBox="1"/>
          <p:nvPr>
            <p:ph idx="4" type="body"/>
          </p:nvPr>
        </p:nvSpPr>
        <p:spPr>
          <a:xfrm>
            <a:off x="6282951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6"/>
          <p:cNvSpPr/>
          <p:nvPr/>
        </p:nvSpPr>
        <p:spPr>
          <a:xfrm>
            <a:off x="11292841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/>
          <p:nvPr>
            <p:ph idx="5" type="body"/>
          </p:nvPr>
        </p:nvSpPr>
        <p:spPr>
          <a:xfrm>
            <a:off x="11292752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6" type="body"/>
          </p:nvPr>
        </p:nvSpPr>
        <p:spPr>
          <a:xfrm>
            <a:off x="1274618" y="3629891"/>
            <a:ext cx="3847472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6"/>
          <p:cNvSpPr txBox="1"/>
          <p:nvPr>
            <p:ph idx="7" type="body"/>
          </p:nvPr>
        </p:nvSpPr>
        <p:spPr>
          <a:xfrm>
            <a:off x="11292751" y="3629891"/>
            <a:ext cx="3847676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8" type="body"/>
          </p:nvPr>
        </p:nvSpPr>
        <p:spPr>
          <a:xfrm>
            <a:off x="6282951" y="3629891"/>
            <a:ext cx="3847677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46"/>
          <p:cNvSpPr/>
          <p:nvPr/>
        </p:nvSpPr>
        <p:spPr>
          <a:xfrm rot="5400000">
            <a:off x="5485889" y="729425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6"/>
          <p:cNvSpPr/>
          <p:nvPr/>
        </p:nvSpPr>
        <p:spPr>
          <a:xfrm rot="5400000">
            <a:off x="10496300" y="731882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6" name="Google Shape;2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8"/>
          <p:cNvSpPr/>
          <p:nvPr/>
        </p:nvSpPr>
        <p:spPr>
          <a:xfrm>
            <a:off x="1763136" y="8441908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8"/>
          <p:cNvSpPr txBox="1"/>
          <p:nvPr>
            <p:ph idx="3" type="body"/>
          </p:nvPr>
        </p:nvSpPr>
        <p:spPr>
          <a:xfrm>
            <a:off x="1763136" y="8613619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8"/>
          <p:cNvSpPr txBox="1"/>
          <p:nvPr>
            <p:ph idx="4" type="body"/>
          </p:nvPr>
        </p:nvSpPr>
        <p:spPr>
          <a:xfrm>
            <a:off x="6559112" y="8998060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5" type="body"/>
          </p:nvPr>
        </p:nvSpPr>
        <p:spPr>
          <a:xfrm>
            <a:off x="6559112" y="8394989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8"/>
          <p:cNvSpPr/>
          <p:nvPr/>
        </p:nvSpPr>
        <p:spPr>
          <a:xfrm>
            <a:off x="4579930" y="6739821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8"/>
          <p:cNvSpPr txBox="1"/>
          <p:nvPr>
            <p:ph idx="6" type="body"/>
          </p:nvPr>
        </p:nvSpPr>
        <p:spPr>
          <a:xfrm>
            <a:off x="4579930" y="6911532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8"/>
          <p:cNvSpPr txBox="1"/>
          <p:nvPr>
            <p:ph idx="7" type="body"/>
          </p:nvPr>
        </p:nvSpPr>
        <p:spPr>
          <a:xfrm>
            <a:off x="9375906" y="7295973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8"/>
          <p:cNvSpPr txBox="1"/>
          <p:nvPr>
            <p:ph idx="8" type="body"/>
          </p:nvPr>
        </p:nvSpPr>
        <p:spPr>
          <a:xfrm>
            <a:off x="9375906" y="6692902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8"/>
          <p:cNvSpPr/>
          <p:nvPr/>
        </p:nvSpPr>
        <p:spPr>
          <a:xfrm>
            <a:off x="7375029" y="4980834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 txBox="1"/>
          <p:nvPr>
            <p:ph idx="9" type="body"/>
          </p:nvPr>
        </p:nvSpPr>
        <p:spPr>
          <a:xfrm>
            <a:off x="7375029" y="5152545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13" type="body"/>
          </p:nvPr>
        </p:nvSpPr>
        <p:spPr>
          <a:xfrm>
            <a:off x="12171005" y="5536986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4" type="body"/>
          </p:nvPr>
        </p:nvSpPr>
        <p:spPr>
          <a:xfrm>
            <a:off x="12171005" y="4933915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48"/>
          <p:cNvSpPr/>
          <p:nvPr/>
        </p:nvSpPr>
        <p:spPr>
          <a:xfrm>
            <a:off x="10170128" y="3345426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8"/>
          <p:cNvSpPr txBox="1"/>
          <p:nvPr>
            <p:ph idx="15" type="body"/>
          </p:nvPr>
        </p:nvSpPr>
        <p:spPr>
          <a:xfrm>
            <a:off x="10170128" y="3517137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10365769" y="449065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8"/>
          <p:cNvSpPr/>
          <p:nvPr/>
        </p:nvSpPr>
        <p:spPr>
          <a:xfrm>
            <a:off x="7549997" y="614528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4734225" y="7901510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9" name="Google Shape;2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idx="3" type="body"/>
          </p:nvPr>
        </p:nvSpPr>
        <p:spPr>
          <a:xfrm>
            <a:off x="1376363" y="8042290"/>
            <a:ext cx="13764438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49"/>
          <p:cNvSpPr/>
          <p:nvPr>
            <p:ph idx="4" type="pic"/>
          </p:nvPr>
        </p:nvSpPr>
        <p:spPr>
          <a:xfrm>
            <a:off x="1376361" y="3987126"/>
            <a:ext cx="1376444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3" name="Google Shape;293;p49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1516035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32"/>
          <p:cNvSpPr txBox="1"/>
          <p:nvPr>
            <p:ph idx="3" type="body"/>
          </p:nvPr>
        </p:nvSpPr>
        <p:spPr>
          <a:xfrm>
            <a:off x="1274618" y="3149601"/>
            <a:ext cx="13866267" cy="690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5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/>
          <p:nvPr/>
        </p:nvSpPr>
        <p:spPr>
          <a:xfrm>
            <a:off x="4202009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0"/>
          <p:cNvSpPr txBox="1"/>
          <p:nvPr>
            <p:ph idx="3" type="body"/>
          </p:nvPr>
        </p:nvSpPr>
        <p:spPr>
          <a:xfrm>
            <a:off x="943389" y="8349526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50"/>
          <p:cNvSpPr/>
          <p:nvPr/>
        </p:nvSpPr>
        <p:spPr>
          <a:xfrm>
            <a:off x="8659328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0"/>
          <p:cNvSpPr txBox="1"/>
          <p:nvPr>
            <p:ph idx="4" type="body"/>
          </p:nvPr>
        </p:nvSpPr>
        <p:spPr>
          <a:xfrm>
            <a:off x="4202008" y="3573615"/>
            <a:ext cx="3563109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50"/>
          <p:cNvSpPr txBox="1"/>
          <p:nvPr>
            <p:ph idx="5" type="body"/>
          </p:nvPr>
        </p:nvSpPr>
        <p:spPr>
          <a:xfrm>
            <a:off x="8659327" y="3573614"/>
            <a:ext cx="3563109" cy="666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50"/>
          <p:cNvSpPr/>
          <p:nvPr>
            <p:ph idx="6" type="pic"/>
          </p:nvPr>
        </p:nvSpPr>
        <p:spPr>
          <a:xfrm>
            <a:off x="4904632" y="4940590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0"/>
          <p:cNvSpPr/>
          <p:nvPr>
            <p:ph idx="7" type="pic"/>
          </p:nvPr>
        </p:nvSpPr>
        <p:spPr>
          <a:xfrm>
            <a:off x="9361951" y="4952185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/>
          <p:nvPr/>
        </p:nvSpPr>
        <p:spPr>
          <a:xfrm>
            <a:off x="1975370" y="6691603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/>
          <p:nvPr/>
        </p:nvSpPr>
        <p:spPr>
          <a:xfrm>
            <a:off x="8305290" y="6684691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8305290" y="3824814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1975370" y="3824814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6427703" y="4706609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1"/>
          <p:cNvSpPr txBox="1"/>
          <p:nvPr>
            <p:ph idx="3" type="body"/>
          </p:nvPr>
        </p:nvSpPr>
        <p:spPr>
          <a:xfrm>
            <a:off x="7130325" y="7167766"/>
            <a:ext cx="2157861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51"/>
          <p:cNvSpPr/>
          <p:nvPr>
            <p:ph idx="4" type="pic"/>
          </p:nvPr>
        </p:nvSpPr>
        <p:spPr>
          <a:xfrm>
            <a:off x="7130326" y="5218102"/>
            <a:ext cx="2157860" cy="1923313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51"/>
          <p:cNvSpPr txBox="1"/>
          <p:nvPr>
            <p:ph idx="5" type="body"/>
          </p:nvPr>
        </p:nvSpPr>
        <p:spPr>
          <a:xfrm>
            <a:off x="1988535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6" type="body"/>
          </p:nvPr>
        </p:nvSpPr>
        <p:spPr>
          <a:xfrm>
            <a:off x="8314179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51"/>
          <p:cNvSpPr txBox="1"/>
          <p:nvPr>
            <p:ph idx="7" type="body"/>
          </p:nvPr>
        </p:nvSpPr>
        <p:spPr>
          <a:xfrm>
            <a:off x="8314179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8" type="body"/>
          </p:nvPr>
        </p:nvSpPr>
        <p:spPr>
          <a:xfrm>
            <a:off x="1988535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9" type="body"/>
          </p:nvPr>
        </p:nvSpPr>
        <p:spPr>
          <a:xfrm>
            <a:off x="2668423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13" type="body"/>
          </p:nvPr>
        </p:nvSpPr>
        <p:spPr>
          <a:xfrm>
            <a:off x="8998344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4" type="body"/>
          </p:nvPr>
        </p:nvSpPr>
        <p:spPr>
          <a:xfrm>
            <a:off x="9192502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51"/>
          <p:cNvSpPr txBox="1"/>
          <p:nvPr>
            <p:ph idx="15" type="body"/>
          </p:nvPr>
        </p:nvSpPr>
        <p:spPr>
          <a:xfrm>
            <a:off x="2674887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52"/>
          <p:cNvCxnSpPr/>
          <p:nvPr/>
        </p:nvCxnSpPr>
        <p:spPr>
          <a:xfrm>
            <a:off x="7095559" y="9048832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52"/>
          <p:cNvCxnSpPr/>
          <p:nvPr/>
        </p:nvCxnSpPr>
        <p:spPr>
          <a:xfrm>
            <a:off x="6515383" y="75060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1" name="Google Shape;331;p52"/>
          <p:cNvCxnSpPr/>
          <p:nvPr/>
        </p:nvCxnSpPr>
        <p:spPr>
          <a:xfrm>
            <a:off x="5935208" y="596333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2" name="Google Shape;332;p52"/>
          <p:cNvCxnSpPr/>
          <p:nvPr/>
        </p:nvCxnSpPr>
        <p:spPr>
          <a:xfrm>
            <a:off x="5355033" y="44205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33" name="Google Shape;333;p52"/>
          <p:cNvGrpSpPr/>
          <p:nvPr/>
        </p:nvGrpSpPr>
        <p:grpSpPr>
          <a:xfrm>
            <a:off x="1367444" y="3559356"/>
            <a:ext cx="7263934" cy="6483800"/>
            <a:chOff x="1926703" y="4375015"/>
            <a:chExt cx="6693311" cy="5974461"/>
          </a:xfrm>
        </p:grpSpPr>
        <p:sp>
          <p:nvSpPr>
            <p:cNvPr id="334" name="Google Shape;334;p52"/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8" name="Google Shape;3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1" name="Google Shape;3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3" name="Google Shape;343;p52"/>
          <p:cNvSpPr txBox="1"/>
          <p:nvPr>
            <p:ph idx="3" type="body"/>
          </p:nvPr>
        </p:nvSpPr>
        <p:spPr>
          <a:xfrm>
            <a:off x="4083485" y="5432250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52"/>
          <p:cNvSpPr txBox="1"/>
          <p:nvPr>
            <p:ph idx="4" type="body"/>
          </p:nvPr>
        </p:nvSpPr>
        <p:spPr>
          <a:xfrm>
            <a:off x="4083485" y="408715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2"/>
          <p:cNvSpPr txBox="1"/>
          <p:nvPr>
            <p:ph idx="5" type="body"/>
          </p:nvPr>
        </p:nvSpPr>
        <p:spPr>
          <a:xfrm>
            <a:off x="4083485" y="707430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52"/>
          <p:cNvSpPr txBox="1"/>
          <p:nvPr>
            <p:ph idx="6" type="body"/>
          </p:nvPr>
        </p:nvSpPr>
        <p:spPr>
          <a:xfrm>
            <a:off x="4083485" y="8769015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7" type="body"/>
          </p:nvPr>
        </p:nvSpPr>
        <p:spPr>
          <a:xfrm>
            <a:off x="7507374" y="4062432"/>
            <a:ext cx="7467233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52"/>
          <p:cNvSpPr txBox="1"/>
          <p:nvPr>
            <p:ph idx="8" type="body"/>
          </p:nvPr>
        </p:nvSpPr>
        <p:spPr>
          <a:xfrm>
            <a:off x="8101533" y="5588530"/>
            <a:ext cx="6911595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52"/>
          <p:cNvSpPr txBox="1"/>
          <p:nvPr>
            <p:ph idx="9" type="body"/>
          </p:nvPr>
        </p:nvSpPr>
        <p:spPr>
          <a:xfrm>
            <a:off x="8631378" y="7114628"/>
            <a:ext cx="629316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52"/>
          <p:cNvSpPr txBox="1"/>
          <p:nvPr>
            <p:ph idx="13" type="body"/>
          </p:nvPr>
        </p:nvSpPr>
        <p:spPr>
          <a:xfrm>
            <a:off x="9294756" y="8640726"/>
            <a:ext cx="5769891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5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7" name="Google Shape;357;p53"/>
          <p:cNvSpPr/>
          <p:nvPr/>
        </p:nvSpPr>
        <p:spPr>
          <a:xfrm>
            <a:off x="1359820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 txBox="1"/>
          <p:nvPr>
            <p:ph idx="3" type="body"/>
          </p:nvPr>
        </p:nvSpPr>
        <p:spPr>
          <a:xfrm>
            <a:off x="1348642" y="3163164"/>
            <a:ext cx="310647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53"/>
          <p:cNvSpPr/>
          <p:nvPr/>
        </p:nvSpPr>
        <p:spPr>
          <a:xfrm>
            <a:off x="12034412" y="3170819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3"/>
          <p:cNvSpPr txBox="1"/>
          <p:nvPr>
            <p:ph idx="4" type="body"/>
          </p:nvPr>
        </p:nvSpPr>
        <p:spPr>
          <a:xfrm>
            <a:off x="12055760" y="3163164"/>
            <a:ext cx="308510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53"/>
          <p:cNvSpPr/>
          <p:nvPr/>
        </p:nvSpPr>
        <p:spPr>
          <a:xfrm>
            <a:off x="8476214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3"/>
          <p:cNvSpPr txBox="1"/>
          <p:nvPr>
            <p:ph idx="5" type="body"/>
          </p:nvPr>
        </p:nvSpPr>
        <p:spPr>
          <a:xfrm>
            <a:off x="8497569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53"/>
          <p:cNvSpPr/>
          <p:nvPr/>
        </p:nvSpPr>
        <p:spPr>
          <a:xfrm>
            <a:off x="4918017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3"/>
          <p:cNvSpPr txBox="1"/>
          <p:nvPr>
            <p:ph idx="6" type="body"/>
          </p:nvPr>
        </p:nvSpPr>
        <p:spPr>
          <a:xfrm>
            <a:off x="4939375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3"/>
          <p:cNvSpPr txBox="1"/>
          <p:nvPr>
            <p:ph idx="7" type="body"/>
          </p:nvPr>
        </p:nvSpPr>
        <p:spPr>
          <a:xfrm>
            <a:off x="1348654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3"/>
          <p:cNvSpPr txBox="1"/>
          <p:nvPr>
            <p:ph idx="8" type="body"/>
          </p:nvPr>
        </p:nvSpPr>
        <p:spPr>
          <a:xfrm>
            <a:off x="4910001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9" type="body"/>
          </p:nvPr>
        </p:nvSpPr>
        <p:spPr>
          <a:xfrm>
            <a:off x="8471348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13" type="body"/>
          </p:nvPr>
        </p:nvSpPr>
        <p:spPr>
          <a:xfrm>
            <a:off x="12032696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14" type="body"/>
          </p:nvPr>
        </p:nvSpPr>
        <p:spPr>
          <a:xfrm>
            <a:off x="1376445" y="7878565"/>
            <a:ext cx="13764440" cy="2260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3"/>
          <p:cNvSpPr/>
          <p:nvPr/>
        </p:nvSpPr>
        <p:spPr>
          <a:xfrm rot="5400000">
            <a:off x="7722238" y="6281114"/>
            <a:ext cx="1072852" cy="127330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5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7" name="Google Shape;377;p54"/>
          <p:cNvSpPr txBox="1"/>
          <p:nvPr>
            <p:ph idx="3" type="body"/>
          </p:nvPr>
        </p:nvSpPr>
        <p:spPr>
          <a:xfrm>
            <a:off x="1376363" y="3107311"/>
            <a:ext cx="13765212" cy="899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54"/>
          <p:cNvSpPr/>
          <p:nvPr/>
        </p:nvSpPr>
        <p:spPr>
          <a:xfrm>
            <a:off x="8078398" y="9270993"/>
            <a:ext cx="180473" cy="180473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8078398" y="9618521"/>
            <a:ext cx="180473" cy="180473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4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4"/>
          <p:cNvSpPr txBox="1"/>
          <p:nvPr>
            <p:ph idx="4" type="body"/>
          </p:nvPr>
        </p:nvSpPr>
        <p:spPr>
          <a:xfrm>
            <a:off x="1376363" y="4318979"/>
            <a:ext cx="13764522" cy="463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5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88" name="Google Shape;388;p55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{BD8F6522-E43F-477E-A43E-64757E4C2A36}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5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95" name="Google Shape;395;p5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{BD8F6522-E43F-477E-A43E-64757E4C2A36}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058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5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402" name="Google Shape;402;p57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{BD8F6522-E43F-477E-A43E-64757E4C2A36}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5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9" name="Google Shape;409;p58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0" name="Google Shape;410;p58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{BD8F6522-E43F-477E-A43E-64757E4C2A36}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5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8" name="Google Shape;418;p5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{BD8F6522-E43F-477E-A43E-64757E4C2A36}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9" name="Google Shape;419;p59"/>
          <p:cNvSpPr/>
          <p:nvPr/>
        </p:nvSpPr>
        <p:spPr>
          <a:xfrm>
            <a:off x="1376445" y="3418994"/>
            <a:ext cx="5398428" cy="7138172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7"/>
          <p:cNvSpPr/>
          <p:nvPr/>
        </p:nvSpPr>
        <p:spPr>
          <a:xfrm>
            <a:off x="11045964" y="4270186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7"/>
          <p:cNvSpPr/>
          <p:nvPr/>
        </p:nvSpPr>
        <p:spPr>
          <a:xfrm>
            <a:off x="6208780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7"/>
          <p:cNvSpPr/>
          <p:nvPr/>
        </p:nvSpPr>
        <p:spPr>
          <a:xfrm>
            <a:off x="1371599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idx="3" type="body"/>
          </p:nvPr>
        </p:nvSpPr>
        <p:spPr>
          <a:xfrm>
            <a:off x="1371598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4" type="body"/>
          </p:nvPr>
        </p:nvSpPr>
        <p:spPr>
          <a:xfrm>
            <a:off x="1371596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7"/>
          <p:cNvSpPr txBox="1"/>
          <p:nvPr>
            <p:ph idx="5" type="body"/>
          </p:nvPr>
        </p:nvSpPr>
        <p:spPr>
          <a:xfrm>
            <a:off x="6208777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idx="6" type="body"/>
          </p:nvPr>
        </p:nvSpPr>
        <p:spPr>
          <a:xfrm>
            <a:off x="6208775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7"/>
          <p:cNvSpPr txBox="1"/>
          <p:nvPr>
            <p:ph idx="7" type="body"/>
          </p:nvPr>
        </p:nvSpPr>
        <p:spPr>
          <a:xfrm>
            <a:off x="11045963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7"/>
          <p:cNvSpPr txBox="1"/>
          <p:nvPr>
            <p:ph idx="8" type="body"/>
          </p:nvPr>
        </p:nvSpPr>
        <p:spPr>
          <a:xfrm>
            <a:off x="11045961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4" name="Google Shape;4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1"/>
          <p:cNvSpPr txBox="1"/>
          <p:nvPr>
            <p:ph idx="3" type="body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1" name="Google Shape;43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6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61"/>
          <p:cNvSpPr txBox="1"/>
          <p:nvPr>
            <p:ph idx="4" type="body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61"/>
          <p:cNvSpPr txBox="1"/>
          <p:nvPr>
            <p:ph idx="5" type="body"/>
          </p:nvPr>
        </p:nvSpPr>
        <p:spPr>
          <a:xfrm>
            <a:off x="1376362" y="5791198"/>
            <a:ext cx="13764440" cy="7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61"/>
          <p:cNvSpPr txBox="1"/>
          <p:nvPr>
            <p:ph idx="6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1"/>
          <p:cNvSpPr txBox="1"/>
          <p:nvPr>
            <p:ph idx="7" type="body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1"/>
          <p:cNvSpPr txBox="1"/>
          <p:nvPr>
            <p:ph idx="8" type="body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6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1494fb4fa4a_0_1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86"/>
            <a:ext cx="20307299" cy="1142602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494fb4fa4a_0_1354"/>
          <p:cNvSpPr txBox="1"/>
          <p:nvPr>
            <p:ph idx="1" type="body"/>
          </p:nvPr>
        </p:nvSpPr>
        <p:spPr>
          <a:xfrm>
            <a:off x="635649" y="3089791"/>
            <a:ext cx="43164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1494fb4fa4a_0_1354"/>
          <p:cNvSpPr txBox="1"/>
          <p:nvPr>
            <p:ph idx="2" type="body"/>
          </p:nvPr>
        </p:nvSpPr>
        <p:spPr>
          <a:xfrm>
            <a:off x="6849643" y="2380488"/>
            <a:ext cx="1270500" cy="7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1494fb4fa4a_0_1354"/>
          <p:cNvSpPr txBox="1"/>
          <p:nvPr>
            <p:ph idx="3" type="body"/>
          </p:nvPr>
        </p:nvSpPr>
        <p:spPr>
          <a:xfrm>
            <a:off x="7983099" y="2380486"/>
            <a:ext cx="10936800" cy="7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1494fb4fa4a_0_1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170" y="1179591"/>
            <a:ext cx="652585" cy="48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494fb4fa4a_0_1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g1494fb4fa4a_0_1354"/>
          <p:cNvGrpSpPr/>
          <p:nvPr/>
        </p:nvGrpSpPr>
        <p:grpSpPr>
          <a:xfrm>
            <a:off x="702884" y="10591725"/>
            <a:ext cx="4846462" cy="446400"/>
            <a:chOff x="12621458" y="10172839"/>
            <a:chExt cx="4846462" cy="446400"/>
          </a:xfrm>
        </p:grpSpPr>
        <p:sp>
          <p:nvSpPr>
            <p:cNvPr id="450" name="Google Shape;450;g1494fb4fa4a_0_1354"/>
            <p:cNvSpPr txBox="1"/>
            <p:nvPr/>
          </p:nvSpPr>
          <p:spPr>
            <a:xfrm>
              <a:off x="12942720" y="10172839"/>
              <a:ext cx="452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494fb4fa4a_0_1354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2" name="Google Shape;452;g1494fb4fa4a_0_1354"/>
          <p:cNvCxnSpPr/>
          <p:nvPr/>
        </p:nvCxnSpPr>
        <p:spPr>
          <a:xfrm>
            <a:off x="797170" y="2841352"/>
            <a:ext cx="414300" cy="0"/>
          </a:xfrm>
          <a:prstGeom prst="straightConnector1">
            <a:avLst/>
          </a:prstGeom>
          <a:noFill/>
          <a:ln cap="flat" cmpd="sng" w="15875">
            <a:solidFill>
              <a:srgbClr val="2300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1494fb4fa4a_0_1354"/>
          <p:cNvSpPr txBox="1"/>
          <p:nvPr/>
        </p:nvSpPr>
        <p:spPr>
          <a:xfrm>
            <a:off x="1548932" y="1014477"/>
            <a:ext cx="15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챕터">
  <p:cSld name="챕터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494fb4fa4a_0_1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494fb4fa4a_0_1366"/>
          <p:cNvSpPr txBox="1"/>
          <p:nvPr>
            <p:ph idx="1" type="body"/>
          </p:nvPr>
        </p:nvSpPr>
        <p:spPr>
          <a:xfrm>
            <a:off x="1605002" y="3707664"/>
            <a:ext cx="1139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96"/>
              <a:buFont typeface="Arial"/>
              <a:buNone/>
              <a:defRPr b="0" i="0" sz="5996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1494fb4fa4a_0_1366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Font typeface="Arial"/>
              <a:buNone/>
              <a:defRPr b="1" i="0" sz="68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58" name="Google Shape;458;g1494fb4fa4a_0_1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1494fb4fa4a_0_1366"/>
          <p:cNvGrpSpPr/>
          <p:nvPr/>
        </p:nvGrpSpPr>
        <p:grpSpPr>
          <a:xfrm>
            <a:off x="15285426" y="10578275"/>
            <a:ext cx="4546800" cy="446400"/>
            <a:chOff x="11872667" y="10172835"/>
            <a:chExt cx="4546800" cy="446400"/>
          </a:xfrm>
        </p:grpSpPr>
        <p:sp>
          <p:nvSpPr>
            <p:cNvPr id="460" name="Google Shape;460;g1494fb4fa4a_0_1366"/>
            <p:cNvSpPr txBox="1"/>
            <p:nvPr/>
          </p:nvSpPr>
          <p:spPr>
            <a:xfrm>
              <a:off x="11872667" y="10172835"/>
              <a:ext cx="454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494fb4fa4a_0_1366"/>
            <p:cNvSpPr txBox="1"/>
            <p:nvPr/>
          </p:nvSpPr>
          <p:spPr>
            <a:xfrm>
              <a:off x="12621461" y="10217584"/>
              <a:ext cx="18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2" name="Google Shape;462;g1494fb4fa4a_0_1366"/>
          <p:cNvCxnSpPr/>
          <p:nvPr/>
        </p:nvCxnSpPr>
        <p:spPr>
          <a:xfrm>
            <a:off x="1806867" y="4674841"/>
            <a:ext cx="792000" cy="0"/>
          </a:xfrm>
          <a:prstGeom prst="straightConnector1">
            <a:avLst/>
          </a:prstGeom>
          <a:noFill/>
          <a:ln cap="flat" cmpd="sng" w="15875">
            <a:solidFill>
              <a:srgbClr val="4700A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494fb4fa4a_0_13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494fb4fa4a_0_13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g1494fb4fa4a_0_13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67" name="Google Shape;467;g1494fb4fa4a_0_1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494fb4fa4a_0_1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494fb4fa4a_0_13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0" name="Google Shape;470;g1494fb4fa4a_0_1375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494fb4fa4a_0_13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494fb4fa4a_0_1346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4" name="Google Shape;474;g1494fb4fa4a_0_1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g1494fb4fa4a_0_1346"/>
          <p:cNvGrpSpPr/>
          <p:nvPr/>
        </p:nvGrpSpPr>
        <p:grpSpPr>
          <a:xfrm>
            <a:off x="16034217" y="10578284"/>
            <a:ext cx="3798031" cy="800400"/>
            <a:chOff x="12621458" y="10172844"/>
            <a:chExt cx="3798031" cy="800400"/>
          </a:xfrm>
        </p:grpSpPr>
        <p:sp>
          <p:nvSpPr>
            <p:cNvPr id="476" name="Google Shape;476;g1494fb4fa4a_0_1346"/>
            <p:cNvSpPr txBox="1"/>
            <p:nvPr/>
          </p:nvSpPr>
          <p:spPr>
            <a:xfrm>
              <a:off x="12929289" y="10172844"/>
              <a:ext cx="3490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1494fb4fa4a_0_1346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g1494fb4fa4a_0_1346"/>
          <p:cNvSpPr/>
          <p:nvPr/>
        </p:nvSpPr>
        <p:spPr>
          <a:xfrm>
            <a:off x="1501893" y="6612000"/>
            <a:ext cx="17303400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494fb4fa4a_0_1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494fb4fa4a_0_13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g1494fb4fa4a_0_13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g1494fb4fa4a_0_13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4" name="Google Shape;484;g1494fb4fa4a_0_1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494fb4fa4a_0_1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494fb4fa4a_0_13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g1494fb4fa4a_0_13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8" name="Google Shape;488;g1494fb4fa4a_0_1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494fb4fa4a_0_13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0" name="Google Shape;490;g1494fb4fa4a_0_1383"/>
          <p:cNvSpPr txBox="1"/>
          <p:nvPr>
            <p:ph idx="5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1494fb4fa4a_0_13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494fb4fa4a_0_1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494fb4fa4a_0_13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1494fb4fa4a_0_13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1494fb4fa4a_0_139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97" name="Google Shape;497;g1494fb4fa4a_0_1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494fb4fa4a_0_1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g1494fb4fa4a_0_139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g1494fb4fa4a_0_139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01" name="Google Shape;501;g1494fb4fa4a_0_13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494fb4fa4a_0_139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3" name="Google Shape;503;g1494fb4fa4a_0_1396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494fb4fa4a_0_1396"/>
          <p:cNvSpPr/>
          <p:nvPr/>
        </p:nvSpPr>
        <p:spPr>
          <a:xfrm rot="5400000">
            <a:off x="3377581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494fb4fa4a_0_1396"/>
          <p:cNvSpPr txBox="1"/>
          <p:nvPr>
            <p:ph idx="5" type="body"/>
          </p:nvPr>
        </p:nvSpPr>
        <p:spPr>
          <a:xfrm>
            <a:off x="943389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1494fb4fa4a_0_1396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494fb4fa4a_0_1396"/>
          <p:cNvSpPr/>
          <p:nvPr/>
        </p:nvSpPr>
        <p:spPr>
          <a:xfrm rot="5400000">
            <a:off x="6379198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494fb4fa4a_0_1396"/>
          <p:cNvSpPr txBox="1"/>
          <p:nvPr>
            <p:ph idx="6" type="body"/>
          </p:nvPr>
        </p:nvSpPr>
        <p:spPr>
          <a:xfrm>
            <a:off x="3945006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1494fb4fa4a_0_1396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494fb4fa4a_0_1396"/>
          <p:cNvSpPr/>
          <p:nvPr/>
        </p:nvSpPr>
        <p:spPr>
          <a:xfrm rot="5400000">
            <a:off x="9380815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494fb4fa4a_0_1396"/>
          <p:cNvSpPr txBox="1"/>
          <p:nvPr>
            <p:ph idx="7" type="body"/>
          </p:nvPr>
        </p:nvSpPr>
        <p:spPr>
          <a:xfrm>
            <a:off x="6946623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1494fb4fa4a_0_1396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494fb4fa4a_0_1396"/>
          <p:cNvSpPr/>
          <p:nvPr/>
        </p:nvSpPr>
        <p:spPr>
          <a:xfrm rot="5400000">
            <a:off x="12382432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494fb4fa4a_0_1396"/>
          <p:cNvSpPr txBox="1"/>
          <p:nvPr>
            <p:ph idx="8" type="body"/>
          </p:nvPr>
        </p:nvSpPr>
        <p:spPr>
          <a:xfrm>
            <a:off x="9948240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1494fb4fa4a_0_1396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494fb4fa4a_0_1396"/>
          <p:cNvSpPr txBox="1"/>
          <p:nvPr>
            <p:ph idx="9" type="body"/>
          </p:nvPr>
        </p:nvSpPr>
        <p:spPr>
          <a:xfrm>
            <a:off x="12949857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g1494fb4fa4a_0_1396"/>
          <p:cNvSpPr txBox="1"/>
          <p:nvPr>
            <p:ph idx="13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g1494fb4fa4a_0_1396"/>
          <p:cNvSpPr txBox="1"/>
          <p:nvPr>
            <p:ph idx="14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g1494fb4fa4a_0_1396"/>
          <p:cNvSpPr txBox="1"/>
          <p:nvPr>
            <p:ph idx="15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g1494fb4fa4a_0_1396"/>
          <p:cNvSpPr txBox="1"/>
          <p:nvPr>
            <p:ph idx="16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g1494fb4fa4a_0_1396"/>
          <p:cNvSpPr txBox="1"/>
          <p:nvPr>
            <p:ph idx="17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g1494fb4fa4a_0_1396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g1494fb4fa4a_0_1396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494fb4fa4a_0_14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494fb4fa4a_0_14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1494fb4fa4a_0_14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1494fb4fa4a_0_1428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9" name="Google Shape;529;g1494fb4fa4a_0_1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494fb4fa4a_0_1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g1494fb4fa4a_0_1428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g1494fb4fa4a_0_1428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3" name="Google Shape;533;g1494fb4fa4a_0_14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g1494fb4fa4a_0_1428"/>
          <p:cNvGrpSpPr/>
          <p:nvPr/>
        </p:nvGrpSpPr>
        <p:grpSpPr>
          <a:xfrm>
            <a:off x="1274618" y="3629891"/>
            <a:ext cx="3211740" cy="1565700"/>
            <a:chOff x="1274618" y="3629891"/>
            <a:chExt cx="3211740" cy="1565700"/>
          </a:xfrm>
        </p:grpSpPr>
        <p:sp>
          <p:nvSpPr>
            <p:cNvPr id="535" name="Google Shape;535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g1494fb4fa4a_0_1428"/>
          <p:cNvSpPr txBox="1"/>
          <p:nvPr>
            <p:ph idx="5" type="body"/>
          </p:nvPr>
        </p:nvSpPr>
        <p:spPr>
          <a:xfrm>
            <a:off x="1274618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38" name="Google Shape;538;g1494fb4fa4a_0_1428"/>
          <p:cNvGrpSpPr/>
          <p:nvPr/>
        </p:nvGrpSpPr>
        <p:grpSpPr>
          <a:xfrm>
            <a:off x="4936461" y="3629891"/>
            <a:ext cx="3211740" cy="1565700"/>
            <a:chOff x="1274618" y="3629891"/>
            <a:chExt cx="3211740" cy="1565700"/>
          </a:xfrm>
        </p:grpSpPr>
        <p:sp>
          <p:nvSpPr>
            <p:cNvPr id="539" name="Google Shape;539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g1494fb4fa4a_0_1428"/>
          <p:cNvSpPr txBox="1"/>
          <p:nvPr>
            <p:ph idx="6" type="body"/>
          </p:nvPr>
        </p:nvSpPr>
        <p:spPr>
          <a:xfrm>
            <a:off x="4936416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2" name="Google Shape;542;g1494fb4fa4a_0_1428"/>
          <p:cNvGrpSpPr/>
          <p:nvPr/>
        </p:nvGrpSpPr>
        <p:grpSpPr>
          <a:xfrm>
            <a:off x="8598304" y="3629891"/>
            <a:ext cx="3211740" cy="1565700"/>
            <a:chOff x="1274618" y="3629891"/>
            <a:chExt cx="3211740" cy="1565700"/>
          </a:xfrm>
        </p:grpSpPr>
        <p:sp>
          <p:nvSpPr>
            <p:cNvPr id="543" name="Google Shape;543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g1494fb4fa4a_0_1428"/>
          <p:cNvSpPr txBox="1"/>
          <p:nvPr>
            <p:ph idx="7" type="body"/>
          </p:nvPr>
        </p:nvSpPr>
        <p:spPr>
          <a:xfrm>
            <a:off x="8598214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1494fb4fa4a_0_1428"/>
          <p:cNvSpPr/>
          <p:nvPr/>
        </p:nvSpPr>
        <p:spPr>
          <a:xfrm>
            <a:off x="12260011" y="3629891"/>
            <a:ext cx="28800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494fb4fa4a_0_1428"/>
          <p:cNvSpPr txBox="1"/>
          <p:nvPr>
            <p:ph idx="8" type="body"/>
          </p:nvPr>
        </p:nvSpPr>
        <p:spPr>
          <a:xfrm>
            <a:off x="12260011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g1494fb4fa4a_0_1428"/>
          <p:cNvSpPr txBox="1"/>
          <p:nvPr>
            <p:ph idx="9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g1494fb4fa4a_0_1428"/>
          <p:cNvSpPr txBox="1"/>
          <p:nvPr>
            <p:ph idx="13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g1494fb4fa4a_0_1428"/>
          <p:cNvSpPr txBox="1"/>
          <p:nvPr>
            <p:ph idx="14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g1494fb4fa4a_0_1428"/>
          <p:cNvSpPr txBox="1"/>
          <p:nvPr>
            <p:ph idx="15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g1494fb4fa4a_0_1428"/>
          <p:cNvSpPr txBox="1"/>
          <p:nvPr>
            <p:ph idx="1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g1494fb4fa4a_0_1428"/>
          <p:cNvSpPr txBox="1"/>
          <p:nvPr>
            <p:ph idx="1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g1494fb4fa4a_0_1428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494fb4fa4a_0_14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494fb4fa4a_0_14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1494fb4fa4a_0_14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g1494fb4fa4a_0_145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0" name="Google Shape;560;g1494fb4fa4a_0_1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494fb4fa4a_0_1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g1494fb4fa4a_0_145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g1494fb4fa4a_0_145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4" name="Google Shape;564;g1494fb4fa4a_0_1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494fb4fa4a_0_1459"/>
          <p:cNvSpPr/>
          <p:nvPr>
            <p:ph idx="5" type="pic"/>
          </p:nvPr>
        </p:nvSpPr>
        <p:spPr>
          <a:xfrm>
            <a:off x="1376444" y="3845389"/>
            <a:ext cx="4137600" cy="64494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g1494fb4fa4a_0_1459"/>
          <p:cNvSpPr txBox="1"/>
          <p:nvPr>
            <p:ph idx="6" type="body"/>
          </p:nvPr>
        </p:nvSpPr>
        <p:spPr>
          <a:xfrm>
            <a:off x="6220025" y="3844925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1494fb4fa4a_0_1459"/>
          <p:cNvSpPr txBox="1"/>
          <p:nvPr>
            <p:ph idx="7" type="body"/>
          </p:nvPr>
        </p:nvSpPr>
        <p:spPr>
          <a:xfrm>
            <a:off x="6220025" y="6200198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1494fb4fa4a_0_1459"/>
          <p:cNvSpPr txBox="1"/>
          <p:nvPr>
            <p:ph idx="8" type="body"/>
          </p:nvPr>
        </p:nvSpPr>
        <p:spPr>
          <a:xfrm>
            <a:off x="6220025" y="8555934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1494fb4fa4a_0_1459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1494fb4fa4a_0_1459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1494fb4fa4a_0_145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" name="Google Shape;46;p33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3"/>
          <p:cNvSpPr/>
          <p:nvPr/>
        </p:nvSpPr>
        <p:spPr>
          <a:xfrm rot="5400000">
            <a:off x="3377649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3"/>
          <p:cNvSpPr txBox="1"/>
          <p:nvPr>
            <p:ph idx="3" type="body"/>
          </p:nvPr>
        </p:nvSpPr>
        <p:spPr>
          <a:xfrm>
            <a:off x="943389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33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/>
          <p:nvPr/>
        </p:nvSpPr>
        <p:spPr>
          <a:xfrm rot="5400000">
            <a:off x="6379266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3"/>
          <p:cNvSpPr txBox="1"/>
          <p:nvPr>
            <p:ph idx="4" type="body"/>
          </p:nvPr>
        </p:nvSpPr>
        <p:spPr>
          <a:xfrm>
            <a:off x="3945006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33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3"/>
          <p:cNvSpPr/>
          <p:nvPr/>
        </p:nvSpPr>
        <p:spPr>
          <a:xfrm rot="5400000">
            <a:off x="9380883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3"/>
          <p:cNvSpPr txBox="1"/>
          <p:nvPr>
            <p:ph idx="5" type="body"/>
          </p:nvPr>
        </p:nvSpPr>
        <p:spPr>
          <a:xfrm>
            <a:off x="6946623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3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3"/>
          <p:cNvSpPr/>
          <p:nvPr/>
        </p:nvSpPr>
        <p:spPr>
          <a:xfrm rot="5400000">
            <a:off x="12382500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3"/>
          <p:cNvSpPr txBox="1"/>
          <p:nvPr>
            <p:ph idx="6" type="body"/>
          </p:nvPr>
        </p:nvSpPr>
        <p:spPr>
          <a:xfrm>
            <a:off x="9948240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33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3"/>
          <p:cNvSpPr txBox="1"/>
          <p:nvPr>
            <p:ph idx="7" type="body"/>
          </p:nvPr>
        </p:nvSpPr>
        <p:spPr>
          <a:xfrm>
            <a:off x="12949857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8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9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13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3"/>
          <p:cNvSpPr txBox="1"/>
          <p:nvPr>
            <p:ph idx="14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3"/>
          <p:cNvSpPr txBox="1"/>
          <p:nvPr>
            <p:ph idx="15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1494fb4fa4a_0_14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494fb4fa4a_0_14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g1494fb4fa4a_0_14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g1494fb4fa4a_0_147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7" name="Google Shape;577;g1494fb4fa4a_0_1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1494fb4fa4a_0_1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g1494fb4fa4a_0_147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0" name="Google Shape;580;g1494fb4fa4a_0_147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1" name="Google Shape;581;g1494fb4fa4a_0_1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494fb4fa4a_0_1476"/>
          <p:cNvSpPr txBox="1"/>
          <p:nvPr>
            <p:ph idx="5" type="body"/>
          </p:nvPr>
        </p:nvSpPr>
        <p:spPr>
          <a:xfrm>
            <a:off x="1376363" y="5791198"/>
            <a:ext cx="13765200" cy="4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g1494fb4fa4a_0_1476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1494fb4fa4a_0_147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5" name="Google Shape;585;g1494fb4fa4a_0_147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6" name="Google Shape;586;g1494fb4fa4a_0_147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1494fb4fa4a_0_14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494fb4fa4a_0_14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1494fb4fa4a_0_14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1494fb4fa4a_0_149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2" name="Google Shape;592;g1494fb4fa4a_0_1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494fb4fa4a_0_1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g1494fb4fa4a_0_149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g1494fb4fa4a_0_149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6" name="Google Shape;596;g1494fb4fa4a_0_1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494fb4fa4a_0_1491"/>
          <p:cNvSpPr txBox="1"/>
          <p:nvPr>
            <p:ph idx="5" type="body"/>
          </p:nvPr>
        </p:nvSpPr>
        <p:spPr>
          <a:xfrm>
            <a:off x="1376362" y="5791198"/>
            <a:ext cx="137643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1494fb4fa4a_0_1491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g1494fb4fa4a_0_1491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g1494fb4fa4a_0_1491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1" name="Google Shape;601;g1494fb4fa4a_0_149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1494fb4fa4a_0_15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494fb4fa4a_0_15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1494fb4fa4a_0_15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6" name="Google Shape;606;g1494fb4fa4a_0_150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07" name="Google Shape;607;g1494fb4fa4a_0_1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494fb4fa4a_0_15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g1494fb4fa4a_0_150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g1494fb4fa4a_0_150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11" name="Google Shape;611;g1494fb4fa4a_0_15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494fb4fa4a_0_1506"/>
          <p:cNvSpPr/>
          <p:nvPr>
            <p:ph idx="5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g1494fb4fa4a_0_1506"/>
          <p:cNvSpPr txBox="1"/>
          <p:nvPr>
            <p:ph idx="6" type="body"/>
          </p:nvPr>
        </p:nvSpPr>
        <p:spPr>
          <a:xfrm>
            <a:off x="8134348" y="3863975"/>
            <a:ext cx="7005900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1494fb4fa4a_0_150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5" name="Google Shape;615;g1494fb4fa4a_0_150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6" name="Google Shape;616;g1494fb4fa4a_0_1506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1494fb4fa4a_0_150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494fb4fa4a_0_15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494fb4fa4a_0_15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1" name="Google Shape;621;g1494fb4fa4a_0_15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1494fb4fa4a_0_15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3" name="Google Shape;623;g1494fb4fa4a_0_1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494fb4fa4a_0_1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g1494fb4fa4a_0_15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g1494fb4fa4a_0_15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7" name="Google Shape;627;g1494fb4fa4a_0_15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494fb4fa4a_0_1522"/>
          <p:cNvSpPr txBox="1"/>
          <p:nvPr>
            <p:ph idx="5" type="body"/>
          </p:nvPr>
        </p:nvSpPr>
        <p:spPr>
          <a:xfrm>
            <a:off x="1376363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g1494fb4fa4a_0_1522"/>
          <p:cNvSpPr/>
          <p:nvPr>
            <p:ph idx="6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g1494fb4fa4a_0_1522"/>
          <p:cNvSpPr txBox="1"/>
          <p:nvPr>
            <p:ph idx="7" type="body"/>
          </p:nvPr>
        </p:nvSpPr>
        <p:spPr>
          <a:xfrm>
            <a:off x="8480885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1494fb4fa4a_0_1522"/>
          <p:cNvSpPr/>
          <p:nvPr>
            <p:ph idx="8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g1494fb4fa4a_0_1522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3" name="Google Shape;633;g1494fb4fa4a_0_1522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1494fb4fa4a_0_15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5" name="Google Shape;635;g1494fb4fa4a_0_1522"/>
          <p:cNvSpPr txBox="1"/>
          <p:nvPr>
            <p:ph idx="14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1494fb4fa4a_0_15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494fb4fa4a_0_154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9" name="Google Shape;639;g1494fb4fa4a_0_154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1494fb4fa4a_0_154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1" name="Google Shape;641;g1494fb4fa4a_0_1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494fb4fa4a_0_1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1494fb4fa4a_0_154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g1494fb4fa4a_0_154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5" name="Google Shape;645;g1494fb4fa4a_0_1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494fb4fa4a_0_1540"/>
          <p:cNvSpPr txBox="1"/>
          <p:nvPr>
            <p:ph idx="5" type="body"/>
          </p:nvPr>
        </p:nvSpPr>
        <p:spPr>
          <a:xfrm>
            <a:off x="1376361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1494fb4fa4a_0_1540"/>
          <p:cNvSpPr/>
          <p:nvPr>
            <p:ph idx="6" type="pic"/>
          </p:nvPr>
        </p:nvSpPr>
        <p:spPr>
          <a:xfrm>
            <a:off x="1376361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g1494fb4fa4a_0_1540"/>
          <p:cNvSpPr txBox="1"/>
          <p:nvPr>
            <p:ph idx="7" type="body"/>
          </p:nvPr>
        </p:nvSpPr>
        <p:spPr>
          <a:xfrm>
            <a:off x="6106955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9" name="Google Shape;649;g1494fb4fa4a_0_1540"/>
          <p:cNvSpPr/>
          <p:nvPr>
            <p:ph idx="8" type="pic"/>
          </p:nvPr>
        </p:nvSpPr>
        <p:spPr>
          <a:xfrm>
            <a:off x="6106955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494fb4fa4a_0_1540"/>
          <p:cNvSpPr txBox="1"/>
          <p:nvPr>
            <p:ph idx="9" type="body"/>
          </p:nvPr>
        </p:nvSpPr>
        <p:spPr>
          <a:xfrm>
            <a:off x="10812512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1" name="Google Shape;651;g1494fb4fa4a_0_1540"/>
          <p:cNvSpPr/>
          <p:nvPr>
            <p:ph idx="13" type="pic"/>
          </p:nvPr>
        </p:nvSpPr>
        <p:spPr>
          <a:xfrm>
            <a:off x="10812512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g1494fb4fa4a_0_1540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1494fb4fa4a_0_1540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1494fb4fa4a_0_154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55" name="Google Shape;655;g1494fb4fa4a_0_1540"/>
          <p:cNvSpPr txBox="1"/>
          <p:nvPr>
            <p:ph idx="16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1494fb4fa4a_0_15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494fb4fa4a_0_15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1494fb4fa4a_0_15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1494fb4fa4a_0_15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1" name="Google Shape;661;g1494fb4fa4a_0_1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494fb4fa4a_0_15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1494fb4fa4a_0_15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4" name="Google Shape;664;g1494fb4fa4a_0_15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5" name="Google Shape;665;g1494fb4fa4a_0_15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494fb4fa4a_0_1560"/>
          <p:cNvSpPr/>
          <p:nvPr/>
        </p:nvSpPr>
        <p:spPr>
          <a:xfrm>
            <a:off x="3737555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494fb4fa4a_0_1560"/>
          <p:cNvSpPr/>
          <p:nvPr/>
        </p:nvSpPr>
        <p:spPr>
          <a:xfrm>
            <a:off x="8658556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494fb4fa4a_0_1560"/>
          <p:cNvSpPr/>
          <p:nvPr/>
        </p:nvSpPr>
        <p:spPr>
          <a:xfrm>
            <a:off x="3737555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494fb4fa4a_0_1560"/>
          <p:cNvSpPr/>
          <p:nvPr/>
        </p:nvSpPr>
        <p:spPr>
          <a:xfrm>
            <a:off x="8658556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494fb4fa4a_0_156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g1494fb4fa4a_0_156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494fb4fa4a_0_156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1494fb4fa4a_0_156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1494fb4fa4a_0_1560"/>
          <p:cNvSpPr txBox="1"/>
          <p:nvPr>
            <p:ph idx="5" type="body"/>
          </p:nvPr>
        </p:nvSpPr>
        <p:spPr>
          <a:xfrm>
            <a:off x="3737555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g1494fb4fa4a_0_1560"/>
          <p:cNvSpPr txBox="1"/>
          <p:nvPr>
            <p:ph idx="6" type="body"/>
          </p:nvPr>
        </p:nvSpPr>
        <p:spPr>
          <a:xfrm>
            <a:off x="8658561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6" name="Google Shape;676;g1494fb4fa4a_0_1560"/>
          <p:cNvSpPr txBox="1"/>
          <p:nvPr>
            <p:ph idx="7" type="body"/>
          </p:nvPr>
        </p:nvSpPr>
        <p:spPr>
          <a:xfrm>
            <a:off x="3737555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7" name="Google Shape;677;g1494fb4fa4a_0_1560"/>
          <p:cNvSpPr txBox="1"/>
          <p:nvPr>
            <p:ph idx="8" type="body"/>
          </p:nvPr>
        </p:nvSpPr>
        <p:spPr>
          <a:xfrm>
            <a:off x="8658561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1494fb4fa4a_0_15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g1494fb4fa4a_0_15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1494fb4fa4a_0_15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g1494fb4fa4a_0_15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1494fb4fa4a_0_158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4" name="Google Shape;684;g1494fb4fa4a_0_158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1494fb4fa4a_0_1585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86" name="Google Shape;686;g1494fb4fa4a_0_1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494fb4fa4a_0_15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g1494fb4fa4a_0_1585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9" name="Google Shape;689;g1494fb4fa4a_0_1585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0" name="Google Shape;690;g1494fb4fa4a_0_15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494fb4fa4a_0_1585"/>
          <p:cNvSpPr/>
          <p:nvPr/>
        </p:nvSpPr>
        <p:spPr>
          <a:xfrm>
            <a:off x="2793176" y="3359426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494fb4fa4a_0_1585"/>
          <p:cNvSpPr/>
          <p:nvPr/>
        </p:nvSpPr>
        <p:spPr>
          <a:xfrm>
            <a:off x="4214752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494fb4fa4a_0_1585"/>
          <p:cNvSpPr/>
          <p:nvPr/>
        </p:nvSpPr>
        <p:spPr>
          <a:xfrm>
            <a:off x="1371599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494fb4fa4a_0_1585"/>
          <p:cNvSpPr txBox="1"/>
          <p:nvPr>
            <p:ph idx="5" type="body"/>
          </p:nvPr>
        </p:nvSpPr>
        <p:spPr>
          <a:xfrm>
            <a:off x="2793175" y="3379304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1494fb4fa4a_0_1585"/>
          <p:cNvSpPr txBox="1"/>
          <p:nvPr>
            <p:ph idx="6" type="body"/>
          </p:nvPr>
        </p:nvSpPr>
        <p:spPr>
          <a:xfrm>
            <a:off x="1371598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1494fb4fa4a_0_1585"/>
          <p:cNvSpPr txBox="1"/>
          <p:nvPr>
            <p:ph idx="7" type="body"/>
          </p:nvPr>
        </p:nvSpPr>
        <p:spPr>
          <a:xfrm>
            <a:off x="4214752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1494fb4fa4a_0_1585"/>
          <p:cNvSpPr txBox="1"/>
          <p:nvPr>
            <p:ph idx="8" type="body"/>
          </p:nvPr>
        </p:nvSpPr>
        <p:spPr>
          <a:xfrm>
            <a:off x="8607283" y="3667238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1494fb4fa4a_0_1585"/>
          <p:cNvSpPr txBox="1"/>
          <p:nvPr>
            <p:ph idx="9" type="body"/>
          </p:nvPr>
        </p:nvSpPr>
        <p:spPr>
          <a:xfrm>
            <a:off x="8607283" y="6040820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g1494fb4fa4a_0_1585"/>
          <p:cNvSpPr txBox="1"/>
          <p:nvPr>
            <p:ph idx="13" type="body"/>
          </p:nvPr>
        </p:nvSpPr>
        <p:spPr>
          <a:xfrm>
            <a:off x="8607283" y="8387359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0" name="Google Shape;700;g1494fb4fa4a_0_1585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1" name="Google Shape;701;g1494fb4fa4a_0_1585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g1494fb4fa4a_0_158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494fb4fa4a_0_1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494fb4fa4a_0_16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1494fb4fa4a_0_16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g1494fb4fa4a_0_16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8" name="Google Shape;708;g1494fb4fa4a_0_1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494fb4fa4a_0_1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g1494fb4fa4a_0_16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1494fb4fa4a_0_16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12" name="Google Shape;712;g1494fb4fa4a_0_16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g1494fb4fa4a_0_1607"/>
          <p:cNvCxnSpPr>
            <a:stCxn id="714" idx="6"/>
            <a:endCxn id="715" idx="2"/>
          </p:cNvCxnSpPr>
          <p:nvPr/>
        </p:nvCxnSpPr>
        <p:spPr>
          <a:xfrm>
            <a:off x="2636875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1494fb4fa4a_0_1607"/>
          <p:cNvSpPr/>
          <p:nvPr/>
        </p:nvSpPr>
        <p:spPr>
          <a:xfrm>
            <a:off x="2406775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1494fb4fa4a_0_1607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1494fb4fa4a_0_1607"/>
          <p:cNvSpPr/>
          <p:nvPr/>
        </p:nvSpPr>
        <p:spPr>
          <a:xfrm>
            <a:off x="5128527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1494fb4fa4a_0_1607"/>
          <p:cNvSpPr/>
          <p:nvPr/>
        </p:nvSpPr>
        <p:spPr>
          <a:xfrm>
            <a:off x="7850279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g1494fb4fa4a_0_1607"/>
          <p:cNvSpPr/>
          <p:nvPr/>
        </p:nvSpPr>
        <p:spPr>
          <a:xfrm>
            <a:off x="10572031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494fb4fa4a_0_1607"/>
          <p:cNvSpPr txBox="1"/>
          <p:nvPr>
            <p:ph idx="5" type="body"/>
          </p:nvPr>
        </p:nvSpPr>
        <p:spPr>
          <a:xfrm>
            <a:off x="1220303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1494fb4fa4a_0_1607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494fb4fa4a_0_1607"/>
          <p:cNvSpPr txBox="1"/>
          <p:nvPr>
            <p:ph idx="6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1494fb4fa4a_0_1607"/>
          <p:cNvSpPr txBox="1"/>
          <p:nvPr>
            <p:ph idx="7" type="body"/>
          </p:nvPr>
        </p:nvSpPr>
        <p:spPr>
          <a:xfrm>
            <a:off x="12110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1494fb4fa4a_0_1607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494fb4fa4a_0_1607"/>
          <p:cNvSpPr txBox="1"/>
          <p:nvPr>
            <p:ph idx="8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5" name="Google Shape;725;g1494fb4fa4a_0_1607"/>
          <p:cNvSpPr txBox="1"/>
          <p:nvPr>
            <p:ph idx="9" type="body"/>
          </p:nvPr>
        </p:nvSpPr>
        <p:spPr>
          <a:xfrm>
            <a:off x="9392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g1494fb4fa4a_0_1607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494fb4fa4a_0_1607"/>
          <p:cNvSpPr txBox="1"/>
          <p:nvPr>
            <p:ph idx="13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1494fb4fa4a_0_1607"/>
          <p:cNvSpPr txBox="1"/>
          <p:nvPr>
            <p:ph idx="14" type="body"/>
          </p:nvPr>
        </p:nvSpPr>
        <p:spPr>
          <a:xfrm>
            <a:off x="66672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1494fb4fa4a_0_1607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494fb4fa4a_0_1607"/>
          <p:cNvSpPr txBox="1"/>
          <p:nvPr>
            <p:ph idx="15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1494fb4fa4a_0_1607"/>
          <p:cNvSpPr txBox="1"/>
          <p:nvPr>
            <p:ph idx="16" type="body"/>
          </p:nvPr>
        </p:nvSpPr>
        <p:spPr>
          <a:xfrm>
            <a:off x="39456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g1494fb4fa4a_0_1607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494fb4fa4a_0_1607"/>
          <p:cNvSpPr txBox="1"/>
          <p:nvPr>
            <p:ph idx="17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4" name="Google Shape;734;g1494fb4fa4a_0_1607"/>
          <p:cNvCxnSpPr>
            <a:stCxn id="720" idx="0"/>
            <a:endCxn id="714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5" name="Google Shape;735;g1494fb4fa4a_0_1607"/>
          <p:cNvCxnSpPr>
            <a:stCxn id="732" idx="0"/>
            <a:endCxn id="716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6" name="Google Shape;736;g1494fb4fa4a_0_1607"/>
          <p:cNvCxnSpPr>
            <a:stCxn id="729" idx="0"/>
            <a:endCxn id="717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7" name="Google Shape;737;g1494fb4fa4a_0_1607"/>
          <p:cNvCxnSpPr>
            <a:stCxn id="726" idx="0"/>
            <a:endCxn id="718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8" name="Google Shape;738;g1494fb4fa4a_0_1607"/>
          <p:cNvCxnSpPr>
            <a:stCxn id="723" idx="0"/>
            <a:endCxn id="715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g1494fb4fa4a_0_1607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1494fb4fa4a_0_1607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1494fb4fa4a_0_16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1494fb4fa4a_0_16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494fb4fa4a_0_16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g1494fb4fa4a_0_16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g1494fb4fa4a_0_164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47" name="Google Shape;747;g1494fb4fa4a_0_1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494fb4fa4a_0_16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g1494fb4fa4a_0_164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0" name="Google Shape;750;g1494fb4fa4a_0_164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1" name="Google Shape;751;g1494fb4fa4a_0_16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1494fb4fa4a_0_1646"/>
          <p:cNvSpPr txBox="1"/>
          <p:nvPr>
            <p:ph idx="5" type="body"/>
          </p:nvPr>
        </p:nvSpPr>
        <p:spPr>
          <a:xfrm>
            <a:off x="1376445" y="5017928"/>
            <a:ext cx="13764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1494fb4fa4a_0_1646"/>
          <p:cNvSpPr txBox="1"/>
          <p:nvPr>
            <p:ph idx="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1494fb4fa4a_0_1646"/>
          <p:cNvSpPr txBox="1"/>
          <p:nvPr>
            <p:ph idx="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1494fb4fa4a_0_164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1494fb4fa4a_0_1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1494fb4fa4a_0_16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1494fb4fa4a_0_16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1494fb4fa4a_0_16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1" name="Google Shape;761;g1494fb4fa4a_0_1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494fb4fa4a_0_1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g1494fb4fa4a_0_16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4" name="Google Shape;764;g1494fb4fa4a_0_16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5" name="Google Shape;765;g1494fb4fa4a_0_16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494fb4fa4a_0_1660"/>
          <p:cNvSpPr/>
          <p:nvPr/>
        </p:nvSpPr>
        <p:spPr>
          <a:xfrm>
            <a:off x="943756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1494fb4fa4a_0_1660"/>
          <p:cNvSpPr txBox="1"/>
          <p:nvPr>
            <p:ph idx="5" type="body"/>
          </p:nvPr>
        </p:nvSpPr>
        <p:spPr>
          <a:xfrm>
            <a:off x="943389" y="78241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1494fb4fa4a_0_1660"/>
          <p:cNvSpPr/>
          <p:nvPr/>
        </p:nvSpPr>
        <p:spPr>
          <a:xfrm rot="5400000">
            <a:off x="5177201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1494fb4fa4a_0_1660"/>
          <p:cNvSpPr/>
          <p:nvPr/>
        </p:nvSpPr>
        <p:spPr>
          <a:xfrm>
            <a:off x="6260763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1494fb4fa4a_0_1660"/>
          <p:cNvSpPr/>
          <p:nvPr/>
        </p:nvSpPr>
        <p:spPr>
          <a:xfrm rot="5400000">
            <a:off x="10475298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494fb4fa4a_0_1660"/>
          <p:cNvSpPr/>
          <p:nvPr/>
        </p:nvSpPr>
        <p:spPr>
          <a:xfrm>
            <a:off x="11577771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494fb4fa4a_0_1660"/>
          <p:cNvSpPr txBox="1"/>
          <p:nvPr>
            <p:ph idx="6" type="body"/>
          </p:nvPr>
        </p:nvSpPr>
        <p:spPr>
          <a:xfrm>
            <a:off x="1065368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3" name="Google Shape;773;g1494fb4fa4a_0_1660"/>
          <p:cNvSpPr txBox="1"/>
          <p:nvPr>
            <p:ph idx="7" type="body"/>
          </p:nvPr>
        </p:nvSpPr>
        <p:spPr>
          <a:xfrm>
            <a:off x="11697022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1494fb4fa4a_0_1660"/>
          <p:cNvSpPr txBox="1"/>
          <p:nvPr>
            <p:ph idx="8" type="body"/>
          </p:nvPr>
        </p:nvSpPr>
        <p:spPr>
          <a:xfrm>
            <a:off x="6432874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g1494fb4fa4a_0_16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1494fb4fa4a_0_16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1494fb4fa4a_0_16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" name="Google Shape;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34"/>
          <p:cNvGrpSpPr/>
          <p:nvPr/>
        </p:nvGrpSpPr>
        <p:grpSpPr>
          <a:xfrm>
            <a:off x="1274618" y="3629891"/>
            <a:ext cx="3211740" cy="1565564"/>
            <a:chOff x="1274618" y="3629891"/>
            <a:chExt cx="3211740" cy="1565564"/>
          </a:xfrm>
        </p:grpSpPr>
        <p:sp>
          <p:nvSpPr>
            <p:cNvPr id="71" name="Google Shape;71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34"/>
          <p:cNvSpPr txBox="1"/>
          <p:nvPr>
            <p:ph idx="3" type="body"/>
          </p:nvPr>
        </p:nvSpPr>
        <p:spPr>
          <a:xfrm>
            <a:off x="1274618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4" name="Google Shape;74;p34"/>
          <p:cNvGrpSpPr/>
          <p:nvPr/>
        </p:nvGrpSpPr>
        <p:grpSpPr>
          <a:xfrm>
            <a:off x="4936461" y="3629891"/>
            <a:ext cx="3211740" cy="1565564"/>
            <a:chOff x="1274618" y="3629891"/>
            <a:chExt cx="3211740" cy="1565564"/>
          </a:xfrm>
        </p:grpSpPr>
        <p:sp>
          <p:nvSpPr>
            <p:cNvPr id="75" name="Google Shape;75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34"/>
          <p:cNvSpPr txBox="1"/>
          <p:nvPr>
            <p:ph idx="4" type="body"/>
          </p:nvPr>
        </p:nvSpPr>
        <p:spPr>
          <a:xfrm>
            <a:off x="4936416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8" name="Google Shape;78;p34"/>
          <p:cNvGrpSpPr/>
          <p:nvPr/>
        </p:nvGrpSpPr>
        <p:grpSpPr>
          <a:xfrm>
            <a:off x="8598304" y="3629891"/>
            <a:ext cx="3211740" cy="1565564"/>
            <a:chOff x="1274618" y="3629891"/>
            <a:chExt cx="3211740" cy="1565564"/>
          </a:xfrm>
        </p:grpSpPr>
        <p:sp>
          <p:nvSpPr>
            <p:cNvPr id="79" name="Google Shape;79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34"/>
          <p:cNvSpPr txBox="1"/>
          <p:nvPr>
            <p:ph idx="5" type="body"/>
          </p:nvPr>
        </p:nvSpPr>
        <p:spPr>
          <a:xfrm>
            <a:off x="8598214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4"/>
          <p:cNvSpPr/>
          <p:nvPr/>
        </p:nvSpPr>
        <p:spPr>
          <a:xfrm>
            <a:off x="12260011" y="3629891"/>
            <a:ext cx="2880000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4"/>
          <p:cNvSpPr txBox="1"/>
          <p:nvPr>
            <p:ph idx="6" type="body"/>
          </p:nvPr>
        </p:nvSpPr>
        <p:spPr>
          <a:xfrm>
            <a:off x="12260011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7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8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9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4"/>
          <p:cNvSpPr txBox="1"/>
          <p:nvPr>
            <p:ph idx="13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494fb4fa4a_0_1682"/>
          <p:cNvSpPr/>
          <p:nvPr/>
        </p:nvSpPr>
        <p:spPr>
          <a:xfrm>
            <a:off x="8797768" y="464473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1494fb4fa4a_0_1682"/>
          <p:cNvSpPr txBox="1"/>
          <p:nvPr>
            <p:ph idx="1" type="body"/>
          </p:nvPr>
        </p:nvSpPr>
        <p:spPr>
          <a:xfrm>
            <a:off x="8939845" y="4764860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1" name="Google Shape;781;g1494fb4fa4a_0_16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494fb4fa4a_0_1682"/>
          <p:cNvSpPr txBox="1"/>
          <p:nvPr>
            <p:ph idx="2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3" name="Google Shape;783;g1494fb4fa4a_0_1682"/>
          <p:cNvSpPr txBox="1"/>
          <p:nvPr>
            <p:ph idx="3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1494fb4fa4a_0_1682"/>
          <p:cNvSpPr txBox="1"/>
          <p:nvPr>
            <p:ph idx="4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5" name="Google Shape;785;g1494fb4fa4a_0_1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494fb4fa4a_0_1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g1494fb4fa4a_0_168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8" name="Google Shape;788;g1494fb4fa4a_0_1682"/>
          <p:cNvSpPr txBox="1"/>
          <p:nvPr>
            <p:ph idx="5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9" name="Google Shape;789;g1494fb4fa4a_0_1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1494fb4fa4a_0_1682"/>
          <p:cNvSpPr/>
          <p:nvPr/>
        </p:nvSpPr>
        <p:spPr>
          <a:xfrm>
            <a:off x="943756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1494fb4fa4a_0_1682"/>
          <p:cNvSpPr txBox="1"/>
          <p:nvPr>
            <p:ph idx="6" type="body"/>
          </p:nvPr>
        </p:nvSpPr>
        <p:spPr>
          <a:xfrm>
            <a:off x="943389" y="76877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1494fb4fa4a_0_1682"/>
          <p:cNvSpPr/>
          <p:nvPr/>
        </p:nvSpPr>
        <p:spPr>
          <a:xfrm rot="5400000">
            <a:off x="3899243" y="572230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g1494fb4fa4a_0_1682"/>
          <p:cNvSpPr/>
          <p:nvPr/>
        </p:nvSpPr>
        <p:spPr>
          <a:xfrm>
            <a:off x="4870762" y="4663676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1494fb4fa4a_0_1682"/>
          <p:cNvSpPr/>
          <p:nvPr/>
        </p:nvSpPr>
        <p:spPr>
          <a:xfrm rot="5400000">
            <a:off x="11806236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1494fb4fa4a_0_1682"/>
          <p:cNvSpPr/>
          <p:nvPr/>
        </p:nvSpPr>
        <p:spPr>
          <a:xfrm>
            <a:off x="12724775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1494fb4fa4a_0_1682"/>
          <p:cNvSpPr txBox="1"/>
          <p:nvPr>
            <p:ph idx="7" type="body"/>
          </p:nvPr>
        </p:nvSpPr>
        <p:spPr>
          <a:xfrm>
            <a:off x="1065368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g1494fb4fa4a_0_1682"/>
          <p:cNvSpPr txBox="1"/>
          <p:nvPr>
            <p:ph idx="8" type="body"/>
          </p:nvPr>
        </p:nvSpPr>
        <p:spPr>
          <a:xfrm>
            <a:off x="1284402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g1494fb4fa4a_0_1682"/>
          <p:cNvSpPr txBox="1"/>
          <p:nvPr>
            <p:ph idx="9" type="body"/>
          </p:nvPr>
        </p:nvSpPr>
        <p:spPr>
          <a:xfrm>
            <a:off x="499689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9" name="Google Shape;799;g1494fb4fa4a_0_1682"/>
          <p:cNvSpPr/>
          <p:nvPr/>
        </p:nvSpPr>
        <p:spPr>
          <a:xfrm rot="5400000">
            <a:off x="7875337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1494fb4fa4a_0_1682"/>
          <p:cNvSpPr txBox="1"/>
          <p:nvPr>
            <p:ph idx="13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1494fb4fa4a_0_1682"/>
          <p:cNvSpPr txBox="1"/>
          <p:nvPr>
            <p:ph idx="14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1494fb4fa4a_0_168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1494fb4fa4a_0_17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1494fb4fa4a_0_17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1494fb4fa4a_0_17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1494fb4fa4a_0_17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08" name="Google Shape;808;g1494fb4fa4a_0_1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1494fb4fa4a_0_17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0" name="Google Shape;810;g1494fb4fa4a_0_17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1" name="Google Shape;811;g1494fb4fa4a_0_17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12" name="Google Shape;812;g1494fb4fa4a_0_17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1494fb4fa4a_0_1707"/>
          <p:cNvSpPr/>
          <p:nvPr/>
        </p:nvSpPr>
        <p:spPr>
          <a:xfrm>
            <a:off x="1274618" y="3629891"/>
            <a:ext cx="38475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1494fb4fa4a_0_1707"/>
          <p:cNvSpPr txBox="1"/>
          <p:nvPr>
            <p:ph idx="5" type="body"/>
          </p:nvPr>
        </p:nvSpPr>
        <p:spPr>
          <a:xfrm>
            <a:off x="1274619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1494fb4fa4a_0_1707"/>
          <p:cNvSpPr/>
          <p:nvPr/>
        </p:nvSpPr>
        <p:spPr>
          <a:xfrm>
            <a:off x="6283409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494fb4fa4a_0_1707"/>
          <p:cNvSpPr txBox="1"/>
          <p:nvPr>
            <p:ph idx="6" type="body"/>
          </p:nvPr>
        </p:nvSpPr>
        <p:spPr>
          <a:xfrm>
            <a:off x="6282951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1494fb4fa4a_0_1707"/>
          <p:cNvSpPr/>
          <p:nvPr/>
        </p:nvSpPr>
        <p:spPr>
          <a:xfrm>
            <a:off x="11292841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1494fb4fa4a_0_1707"/>
          <p:cNvSpPr txBox="1"/>
          <p:nvPr>
            <p:ph idx="7" type="body"/>
          </p:nvPr>
        </p:nvSpPr>
        <p:spPr>
          <a:xfrm>
            <a:off x="11292752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1494fb4fa4a_0_1707"/>
          <p:cNvSpPr txBox="1"/>
          <p:nvPr>
            <p:ph idx="8" type="body"/>
          </p:nvPr>
        </p:nvSpPr>
        <p:spPr>
          <a:xfrm>
            <a:off x="1274618" y="3629891"/>
            <a:ext cx="38475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1494fb4fa4a_0_1707"/>
          <p:cNvSpPr txBox="1"/>
          <p:nvPr>
            <p:ph idx="9" type="body"/>
          </p:nvPr>
        </p:nvSpPr>
        <p:spPr>
          <a:xfrm>
            <a:off x="112927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1494fb4fa4a_0_1707"/>
          <p:cNvSpPr txBox="1"/>
          <p:nvPr>
            <p:ph idx="13" type="body"/>
          </p:nvPr>
        </p:nvSpPr>
        <p:spPr>
          <a:xfrm>
            <a:off x="62829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1494fb4fa4a_0_1707"/>
          <p:cNvSpPr/>
          <p:nvPr/>
        </p:nvSpPr>
        <p:spPr>
          <a:xfrm rot="5400000">
            <a:off x="5485821" y="729419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1494fb4fa4a_0_1707"/>
          <p:cNvSpPr/>
          <p:nvPr/>
        </p:nvSpPr>
        <p:spPr>
          <a:xfrm rot="5400000">
            <a:off x="10496232" y="731875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g1494fb4fa4a_0_1707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1494fb4fa4a_0_1707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1494fb4fa4a_0_17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1494fb4fa4a_0_17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1494fb4fa4a_0_173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0" name="Google Shape;830;g1494fb4fa4a_0_173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1494fb4fa4a_0_173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2" name="Google Shape;832;g1494fb4fa4a_0_1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1494fb4fa4a_0_17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g1494fb4fa4a_0_173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5" name="Google Shape;835;g1494fb4fa4a_0_173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6" name="Google Shape;836;g1494fb4fa4a_0_17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494fb4fa4a_0_1731"/>
          <p:cNvSpPr/>
          <p:nvPr/>
        </p:nvSpPr>
        <p:spPr>
          <a:xfrm>
            <a:off x="11045964" y="4270186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1494fb4fa4a_0_1731"/>
          <p:cNvSpPr/>
          <p:nvPr/>
        </p:nvSpPr>
        <p:spPr>
          <a:xfrm>
            <a:off x="6208780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494fb4fa4a_0_1731"/>
          <p:cNvSpPr/>
          <p:nvPr/>
        </p:nvSpPr>
        <p:spPr>
          <a:xfrm>
            <a:off x="1371599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1494fb4fa4a_0_1731"/>
          <p:cNvSpPr txBox="1"/>
          <p:nvPr>
            <p:ph idx="5" type="body"/>
          </p:nvPr>
        </p:nvSpPr>
        <p:spPr>
          <a:xfrm>
            <a:off x="1371598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g1494fb4fa4a_0_1731"/>
          <p:cNvSpPr txBox="1"/>
          <p:nvPr>
            <p:ph idx="6" type="body"/>
          </p:nvPr>
        </p:nvSpPr>
        <p:spPr>
          <a:xfrm>
            <a:off x="1371596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g1494fb4fa4a_0_1731"/>
          <p:cNvSpPr txBox="1"/>
          <p:nvPr>
            <p:ph idx="7" type="body"/>
          </p:nvPr>
        </p:nvSpPr>
        <p:spPr>
          <a:xfrm>
            <a:off x="6208777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g1494fb4fa4a_0_1731"/>
          <p:cNvSpPr txBox="1"/>
          <p:nvPr>
            <p:ph idx="8" type="body"/>
          </p:nvPr>
        </p:nvSpPr>
        <p:spPr>
          <a:xfrm>
            <a:off x="6208775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g1494fb4fa4a_0_1731"/>
          <p:cNvSpPr txBox="1"/>
          <p:nvPr>
            <p:ph idx="9" type="body"/>
          </p:nvPr>
        </p:nvSpPr>
        <p:spPr>
          <a:xfrm>
            <a:off x="11045963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g1494fb4fa4a_0_1731"/>
          <p:cNvSpPr txBox="1"/>
          <p:nvPr>
            <p:ph idx="13" type="body"/>
          </p:nvPr>
        </p:nvSpPr>
        <p:spPr>
          <a:xfrm>
            <a:off x="11045961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6" name="Google Shape;846;g1494fb4fa4a_0_1731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7" name="Google Shape;847;g1494fb4fa4a_0_1731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8" name="Google Shape;848;g1494fb4fa4a_0_173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1494fb4fa4a_0_17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1494fb4fa4a_0_17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1494fb4fa4a_0_17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1494fb4fa4a_0_175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4" name="Google Shape;854;g1494fb4fa4a_0_1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494fb4fa4a_0_17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Google Shape;856;g1494fb4fa4a_0_175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7" name="Google Shape;857;g1494fb4fa4a_0_175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8" name="Google Shape;858;g1494fb4fa4a_0_17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1494fb4fa4a_0_1753"/>
          <p:cNvSpPr/>
          <p:nvPr/>
        </p:nvSpPr>
        <p:spPr>
          <a:xfrm>
            <a:off x="1763136" y="8441908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494fb4fa4a_0_1753"/>
          <p:cNvSpPr txBox="1"/>
          <p:nvPr>
            <p:ph idx="5" type="body"/>
          </p:nvPr>
        </p:nvSpPr>
        <p:spPr>
          <a:xfrm>
            <a:off x="1763136" y="8613619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1" name="Google Shape;861;g1494fb4fa4a_0_1753"/>
          <p:cNvSpPr txBox="1"/>
          <p:nvPr>
            <p:ph idx="6" type="body"/>
          </p:nvPr>
        </p:nvSpPr>
        <p:spPr>
          <a:xfrm>
            <a:off x="6559112" y="8998060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2" name="Google Shape;862;g1494fb4fa4a_0_1753"/>
          <p:cNvSpPr txBox="1"/>
          <p:nvPr>
            <p:ph idx="7" type="body"/>
          </p:nvPr>
        </p:nvSpPr>
        <p:spPr>
          <a:xfrm>
            <a:off x="6559112" y="8394989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3" name="Google Shape;863;g1494fb4fa4a_0_1753"/>
          <p:cNvSpPr/>
          <p:nvPr/>
        </p:nvSpPr>
        <p:spPr>
          <a:xfrm>
            <a:off x="4579930" y="6739821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1494fb4fa4a_0_1753"/>
          <p:cNvSpPr txBox="1"/>
          <p:nvPr>
            <p:ph idx="8" type="body"/>
          </p:nvPr>
        </p:nvSpPr>
        <p:spPr>
          <a:xfrm>
            <a:off x="4579930" y="6911532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5" name="Google Shape;865;g1494fb4fa4a_0_1753"/>
          <p:cNvSpPr txBox="1"/>
          <p:nvPr>
            <p:ph idx="9" type="body"/>
          </p:nvPr>
        </p:nvSpPr>
        <p:spPr>
          <a:xfrm>
            <a:off x="9375906" y="7295973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1494fb4fa4a_0_1753"/>
          <p:cNvSpPr txBox="1"/>
          <p:nvPr>
            <p:ph idx="13" type="body"/>
          </p:nvPr>
        </p:nvSpPr>
        <p:spPr>
          <a:xfrm>
            <a:off x="9375906" y="6692902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7" name="Google Shape;867;g1494fb4fa4a_0_1753"/>
          <p:cNvSpPr/>
          <p:nvPr/>
        </p:nvSpPr>
        <p:spPr>
          <a:xfrm>
            <a:off x="7375029" y="4980834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1494fb4fa4a_0_1753"/>
          <p:cNvSpPr txBox="1"/>
          <p:nvPr>
            <p:ph idx="14" type="body"/>
          </p:nvPr>
        </p:nvSpPr>
        <p:spPr>
          <a:xfrm>
            <a:off x="7375029" y="5152545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g1494fb4fa4a_0_1753"/>
          <p:cNvSpPr txBox="1"/>
          <p:nvPr>
            <p:ph idx="15" type="body"/>
          </p:nvPr>
        </p:nvSpPr>
        <p:spPr>
          <a:xfrm>
            <a:off x="12171005" y="5536986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0" name="Google Shape;870;g1494fb4fa4a_0_1753"/>
          <p:cNvSpPr txBox="1"/>
          <p:nvPr>
            <p:ph idx="16" type="body"/>
          </p:nvPr>
        </p:nvSpPr>
        <p:spPr>
          <a:xfrm>
            <a:off x="12171005" y="4933915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1" name="Google Shape;871;g1494fb4fa4a_0_1753"/>
          <p:cNvSpPr/>
          <p:nvPr/>
        </p:nvSpPr>
        <p:spPr>
          <a:xfrm>
            <a:off x="10170128" y="3345426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1494fb4fa4a_0_1753"/>
          <p:cNvSpPr txBox="1"/>
          <p:nvPr>
            <p:ph idx="17" type="body"/>
          </p:nvPr>
        </p:nvSpPr>
        <p:spPr>
          <a:xfrm>
            <a:off x="10170128" y="3517137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1494fb4fa4a_0_1753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1494fb4fa4a_0_1753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1494fb4fa4a_0_1753"/>
          <p:cNvSpPr/>
          <p:nvPr/>
        </p:nvSpPr>
        <p:spPr>
          <a:xfrm>
            <a:off x="10365769" y="449065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1494fb4fa4a_0_1753"/>
          <p:cNvSpPr/>
          <p:nvPr/>
        </p:nvSpPr>
        <p:spPr>
          <a:xfrm>
            <a:off x="7549997" y="614528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1494fb4fa4a_0_1753"/>
          <p:cNvSpPr/>
          <p:nvPr/>
        </p:nvSpPr>
        <p:spPr>
          <a:xfrm>
            <a:off x="4734225" y="7901510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g1494fb4fa4a_0_175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g1494fb4fa4a_0_17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494fb4fa4a_0_17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2" name="Google Shape;882;g1494fb4fa4a_0_17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3" name="Google Shape;883;g1494fb4fa4a_0_17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4" name="Google Shape;884;g1494fb4fa4a_0_1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494fb4fa4a_0_1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g1494fb4fa4a_0_17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7" name="Google Shape;887;g1494fb4fa4a_0_17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8" name="Google Shape;888;g1494fb4fa4a_0_17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1494fb4fa4a_0_1783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1494fb4fa4a_0_17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1494fb4fa4a_0_1783"/>
          <p:cNvSpPr txBox="1"/>
          <p:nvPr>
            <p:ph idx="7" type="body"/>
          </p:nvPr>
        </p:nvSpPr>
        <p:spPr>
          <a:xfrm>
            <a:off x="1376363" y="8042290"/>
            <a:ext cx="137643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1494fb4fa4a_0_1783"/>
          <p:cNvSpPr/>
          <p:nvPr>
            <p:ph idx="8" type="pic"/>
          </p:nvPr>
        </p:nvSpPr>
        <p:spPr>
          <a:xfrm>
            <a:off x="1376361" y="3987126"/>
            <a:ext cx="137643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893" name="Google Shape;893;g1494fb4fa4a_0_17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94" name="Google Shape;894;g1494fb4fa4a_0_1783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g1494fb4fa4a_0_17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494fb4fa4a_0_179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g1494fb4fa4a_0_179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g1494fb4fa4a_0_179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0" name="Google Shape;900;g1494fb4fa4a_0_1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1494fb4fa4a_0_17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g1494fb4fa4a_0_179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3" name="Google Shape;903;g1494fb4fa4a_0_179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4" name="Google Shape;904;g1494fb4fa4a_0_17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494fb4fa4a_0_179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1494fb4fa4a_0_179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1494fb4fa4a_0_1799"/>
          <p:cNvSpPr/>
          <p:nvPr/>
        </p:nvSpPr>
        <p:spPr>
          <a:xfrm>
            <a:off x="4202009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1494fb4fa4a_0_1799"/>
          <p:cNvSpPr txBox="1"/>
          <p:nvPr>
            <p:ph idx="7" type="body"/>
          </p:nvPr>
        </p:nvSpPr>
        <p:spPr>
          <a:xfrm>
            <a:off x="943389" y="8349526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1494fb4fa4a_0_1799"/>
          <p:cNvSpPr/>
          <p:nvPr/>
        </p:nvSpPr>
        <p:spPr>
          <a:xfrm>
            <a:off x="8659328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494fb4fa4a_0_1799"/>
          <p:cNvSpPr txBox="1"/>
          <p:nvPr>
            <p:ph idx="8" type="body"/>
          </p:nvPr>
        </p:nvSpPr>
        <p:spPr>
          <a:xfrm>
            <a:off x="4202008" y="3573615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1494fb4fa4a_0_1799"/>
          <p:cNvSpPr txBox="1"/>
          <p:nvPr>
            <p:ph idx="9" type="body"/>
          </p:nvPr>
        </p:nvSpPr>
        <p:spPr>
          <a:xfrm>
            <a:off x="8659327" y="3573614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1494fb4fa4a_0_1799"/>
          <p:cNvSpPr/>
          <p:nvPr>
            <p:ph idx="13" type="pic"/>
          </p:nvPr>
        </p:nvSpPr>
        <p:spPr>
          <a:xfrm>
            <a:off x="4904632" y="4940590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g1494fb4fa4a_0_1799"/>
          <p:cNvSpPr/>
          <p:nvPr>
            <p:ph idx="14" type="pic"/>
          </p:nvPr>
        </p:nvSpPr>
        <p:spPr>
          <a:xfrm>
            <a:off x="9361951" y="4952185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g1494fb4fa4a_0_179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94fb4fa4a_0_1819"/>
          <p:cNvSpPr/>
          <p:nvPr/>
        </p:nvSpPr>
        <p:spPr>
          <a:xfrm>
            <a:off x="1975370" y="6691603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g1494fb4fa4a_0_18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1494fb4fa4a_0_181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1494fb4fa4a_0_181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1494fb4fa4a_0_181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1" name="Google Shape;921;g1494fb4fa4a_0_1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1494fb4fa4a_0_18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g1494fb4fa4a_0_181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4" name="Google Shape;924;g1494fb4fa4a_0_181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5" name="Google Shape;925;g1494fb4fa4a_0_1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1494fb4fa4a_0_181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g1494fb4fa4a_0_181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1494fb4fa4a_0_1819"/>
          <p:cNvSpPr/>
          <p:nvPr/>
        </p:nvSpPr>
        <p:spPr>
          <a:xfrm>
            <a:off x="8305290" y="6684691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1494fb4fa4a_0_1819"/>
          <p:cNvSpPr/>
          <p:nvPr/>
        </p:nvSpPr>
        <p:spPr>
          <a:xfrm>
            <a:off x="830529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1494fb4fa4a_0_1819"/>
          <p:cNvSpPr/>
          <p:nvPr/>
        </p:nvSpPr>
        <p:spPr>
          <a:xfrm>
            <a:off x="197537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1494fb4fa4a_0_1819"/>
          <p:cNvSpPr/>
          <p:nvPr/>
        </p:nvSpPr>
        <p:spPr>
          <a:xfrm>
            <a:off x="6427703" y="4706609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1494fb4fa4a_0_1819"/>
          <p:cNvSpPr txBox="1"/>
          <p:nvPr>
            <p:ph idx="7" type="body"/>
          </p:nvPr>
        </p:nvSpPr>
        <p:spPr>
          <a:xfrm>
            <a:off x="7130325" y="7167766"/>
            <a:ext cx="2157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1494fb4fa4a_0_1819"/>
          <p:cNvSpPr/>
          <p:nvPr>
            <p:ph idx="8" type="pic"/>
          </p:nvPr>
        </p:nvSpPr>
        <p:spPr>
          <a:xfrm>
            <a:off x="7130326" y="5218102"/>
            <a:ext cx="2157900" cy="1923300"/>
          </a:xfrm>
          <a:prstGeom prst="rect">
            <a:avLst/>
          </a:prstGeom>
          <a:noFill/>
          <a:ln>
            <a:noFill/>
          </a:ln>
        </p:spPr>
      </p:sp>
      <p:sp>
        <p:nvSpPr>
          <p:cNvPr id="934" name="Google Shape;934;g1494fb4fa4a_0_1819"/>
          <p:cNvSpPr txBox="1"/>
          <p:nvPr>
            <p:ph idx="9" type="body"/>
          </p:nvPr>
        </p:nvSpPr>
        <p:spPr>
          <a:xfrm>
            <a:off x="1988535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1494fb4fa4a_0_1819"/>
          <p:cNvSpPr txBox="1"/>
          <p:nvPr>
            <p:ph idx="13" type="body"/>
          </p:nvPr>
        </p:nvSpPr>
        <p:spPr>
          <a:xfrm>
            <a:off x="8314179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1494fb4fa4a_0_1819"/>
          <p:cNvSpPr txBox="1"/>
          <p:nvPr>
            <p:ph idx="14" type="body"/>
          </p:nvPr>
        </p:nvSpPr>
        <p:spPr>
          <a:xfrm>
            <a:off x="8314179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1494fb4fa4a_0_1819"/>
          <p:cNvSpPr txBox="1"/>
          <p:nvPr>
            <p:ph idx="15" type="body"/>
          </p:nvPr>
        </p:nvSpPr>
        <p:spPr>
          <a:xfrm>
            <a:off x="1988535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1494fb4fa4a_0_1819"/>
          <p:cNvSpPr txBox="1"/>
          <p:nvPr>
            <p:ph idx="16" type="body"/>
          </p:nvPr>
        </p:nvSpPr>
        <p:spPr>
          <a:xfrm>
            <a:off x="2668423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1494fb4fa4a_0_1819"/>
          <p:cNvSpPr txBox="1"/>
          <p:nvPr>
            <p:ph idx="17" type="body"/>
          </p:nvPr>
        </p:nvSpPr>
        <p:spPr>
          <a:xfrm>
            <a:off x="8998344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1494fb4fa4a_0_1819"/>
          <p:cNvSpPr txBox="1"/>
          <p:nvPr>
            <p:ph idx="18" type="body"/>
          </p:nvPr>
        </p:nvSpPr>
        <p:spPr>
          <a:xfrm>
            <a:off x="9192502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1" name="Google Shape;941;g1494fb4fa4a_0_1819"/>
          <p:cNvSpPr txBox="1"/>
          <p:nvPr>
            <p:ph idx="19" type="body"/>
          </p:nvPr>
        </p:nvSpPr>
        <p:spPr>
          <a:xfrm>
            <a:off x="2674887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g1494fb4fa4a_0_181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4" name="Google Shape;944;g1494fb4fa4a_0_1847"/>
          <p:cNvCxnSpPr/>
          <p:nvPr/>
        </p:nvCxnSpPr>
        <p:spPr>
          <a:xfrm>
            <a:off x="7095559" y="9048832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5" name="Google Shape;945;g1494fb4fa4a_0_1847"/>
          <p:cNvCxnSpPr/>
          <p:nvPr/>
        </p:nvCxnSpPr>
        <p:spPr>
          <a:xfrm>
            <a:off x="6515383" y="75060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6" name="Google Shape;946;g1494fb4fa4a_0_1847"/>
          <p:cNvCxnSpPr/>
          <p:nvPr/>
        </p:nvCxnSpPr>
        <p:spPr>
          <a:xfrm>
            <a:off x="5935208" y="596333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7" name="Google Shape;947;g1494fb4fa4a_0_1847"/>
          <p:cNvCxnSpPr/>
          <p:nvPr/>
        </p:nvCxnSpPr>
        <p:spPr>
          <a:xfrm>
            <a:off x="5355033" y="44205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948" name="Google Shape;948;g1494fb4fa4a_0_1847"/>
          <p:cNvGrpSpPr/>
          <p:nvPr/>
        </p:nvGrpSpPr>
        <p:grpSpPr>
          <a:xfrm>
            <a:off x="1367535" y="3559563"/>
            <a:ext cx="7264238" cy="6483996"/>
            <a:chOff x="1926703" y="4375015"/>
            <a:chExt cx="6693300" cy="5974381"/>
          </a:xfrm>
        </p:grpSpPr>
        <p:sp>
          <p:nvSpPr>
            <p:cNvPr id="949" name="Google Shape;949;g1494fb4fa4a_0_1847"/>
            <p:cNvSpPr/>
            <p:nvPr/>
          </p:nvSpPr>
          <p:spPr>
            <a:xfrm>
              <a:off x="4621700" y="4375015"/>
              <a:ext cx="1303200" cy="1185600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1494fb4fa4a_0_1847"/>
            <p:cNvSpPr/>
            <p:nvPr/>
          </p:nvSpPr>
          <p:spPr>
            <a:xfrm>
              <a:off x="1926703" y="8787896"/>
              <a:ext cx="6693300" cy="156150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1494fb4fa4a_0_1847"/>
            <p:cNvSpPr/>
            <p:nvPr/>
          </p:nvSpPr>
          <p:spPr>
            <a:xfrm>
              <a:off x="2826191" y="7185873"/>
              <a:ext cx="4894200" cy="156150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1494fb4fa4a_0_1847"/>
            <p:cNvSpPr/>
            <p:nvPr/>
          </p:nvSpPr>
          <p:spPr>
            <a:xfrm>
              <a:off x="3726892" y="5583850"/>
              <a:ext cx="3093000" cy="156150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3" name="Google Shape;953;g1494fb4fa4a_0_18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1494fb4fa4a_0_184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5" name="Google Shape;955;g1494fb4fa4a_0_184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g1494fb4fa4a_0_184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7" name="Google Shape;957;g1494fb4fa4a_0_1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1494fb4fa4a_0_18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9" name="Google Shape;959;g1494fb4fa4a_0_184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0" name="Google Shape;960;g1494fb4fa4a_0_184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61" name="Google Shape;961;g1494fb4fa4a_0_18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1494fb4fa4a_0_184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63" name="Google Shape;963;g1494fb4fa4a_0_184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1494fb4fa4a_0_184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5" name="Google Shape;965;g1494fb4fa4a_0_1847"/>
          <p:cNvSpPr txBox="1"/>
          <p:nvPr>
            <p:ph idx="7" type="body"/>
          </p:nvPr>
        </p:nvSpPr>
        <p:spPr>
          <a:xfrm>
            <a:off x="4083485" y="5432250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6" name="Google Shape;966;g1494fb4fa4a_0_1847"/>
          <p:cNvSpPr txBox="1"/>
          <p:nvPr>
            <p:ph idx="8" type="body"/>
          </p:nvPr>
        </p:nvSpPr>
        <p:spPr>
          <a:xfrm>
            <a:off x="4083485" y="408715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7" name="Google Shape;967;g1494fb4fa4a_0_1847"/>
          <p:cNvSpPr txBox="1"/>
          <p:nvPr>
            <p:ph idx="9" type="body"/>
          </p:nvPr>
        </p:nvSpPr>
        <p:spPr>
          <a:xfrm>
            <a:off x="4083485" y="707430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1494fb4fa4a_0_1847"/>
          <p:cNvSpPr txBox="1"/>
          <p:nvPr>
            <p:ph idx="13" type="body"/>
          </p:nvPr>
        </p:nvSpPr>
        <p:spPr>
          <a:xfrm>
            <a:off x="4083485" y="8769015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1494fb4fa4a_0_1847"/>
          <p:cNvSpPr txBox="1"/>
          <p:nvPr>
            <p:ph idx="14" type="body"/>
          </p:nvPr>
        </p:nvSpPr>
        <p:spPr>
          <a:xfrm>
            <a:off x="7507374" y="4062432"/>
            <a:ext cx="7467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1494fb4fa4a_0_1847"/>
          <p:cNvSpPr txBox="1"/>
          <p:nvPr>
            <p:ph idx="15" type="body"/>
          </p:nvPr>
        </p:nvSpPr>
        <p:spPr>
          <a:xfrm>
            <a:off x="8101533" y="5588530"/>
            <a:ext cx="6911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g1494fb4fa4a_0_1847"/>
          <p:cNvSpPr txBox="1"/>
          <p:nvPr>
            <p:ph idx="16" type="body"/>
          </p:nvPr>
        </p:nvSpPr>
        <p:spPr>
          <a:xfrm>
            <a:off x="8631378" y="7114628"/>
            <a:ext cx="629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1494fb4fa4a_0_1847"/>
          <p:cNvSpPr txBox="1"/>
          <p:nvPr>
            <p:ph idx="17" type="body"/>
          </p:nvPr>
        </p:nvSpPr>
        <p:spPr>
          <a:xfrm>
            <a:off x="9294756" y="8640726"/>
            <a:ext cx="5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g1494fb4fa4a_0_1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1494fb4fa4a_0_18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1494fb4fa4a_0_18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g1494fb4fa4a_0_187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78" name="Google Shape;978;g1494fb4fa4a_0_1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1494fb4fa4a_0_18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g1494fb4fa4a_0_187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1" name="Google Shape;981;g1494fb4fa4a_0_187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82" name="Google Shape;982;g1494fb4fa4a_0_18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1494fb4fa4a_0_187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84" name="Google Shape;984;g1494fb4fa4a_0_187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1494fb4fa4a_0_187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6" name="Google Shape;986;g1494fb4fa4a_0_1877"/>
          <p:cNvSpPr/>
          <p:nvPr/>
        </p:nvSpPr>
        <p:spPr>
          <a:xfrm>
            <a:off x="1359820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1494fb4fa4a_0_1877"/>
          <p:cNvSpPr txBox="1"/>
          <p:nvPr>
            <p:ph idx="7" type="body"/>
          </p:nvPr>
        </p:nvSpPr>
        <p:spPr>
          <a:xfrm>
            <a:off x="1348642" y="3163164"/>
            <a:ext cx="310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1494fb4fa4a_0_1877"/>
          <p:cNvSpPr/>
          <p:nvPr/>
        </p:nvSpPr>
        <p:spPr>
          <a:xfrm>
            <a:off x="12034412" y="3170819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1494fb4fa4a_0_1877"/>
          <p:cNvSpPr txBox="1"/>
          <p:nvPr>
            <p:ph idx="8" type="body"/>
          </p:nvPr>
        </p:nvSpPr>
        <p:spPr>
          <a:xfrm>
            <a:off x="12055760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0" name="Google Shape;990;g1494fb4fa4a_0_1877"/>
          <p:cNvSpPr/>
          <p:nvPr/>
        </p:nvSpPr>
        <p:spPr>
          <a:xfrm>
            <a:off x="8476214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494fb4fa4a_0_1877"/>
          <p:cNvSpPr txBox="1"/>
          <p:nvPr>
            <p:ph idx="9" type="body"/>
          </p:nvPr>
        </p:nvSpPr>
        <p:spPr>
          <a:xfrm>
            <a:off x="8497569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1494fb4fa4a_0_1877"/>
          <p:cNvSpPr/>
          <p:nvPr/>
        </p:nvSpPr>
        <p:spPr>
          <a:xfrm>
            <a:off x="4918017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1494fb4fa4a_0_1877"/>
          <p:cNvSpPr txBox="1"/>
          <p:nvPr>
            <p:ph idx="13" type="body"/>
          </p:nvPr>
        </p:nvSpPr>
        <p:spPr>
          <a:xfrm>
            <a:off x="4939375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4" name="Google Shape;994;g1494fb4fa4a_0_1877"/>
          <p:cNvSpPr txBox="1"/>
          <p:nvPr>
            <p:ph idx="14" type="body"/>
          </p:nvPr>
        </p:nvSpPr>
        <p:spPr>
          <a:xfrm>
            <a:off x="1348654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5" name="Google Shape;995;g1494fb4fa4a_0_1877"/>
          <p:cNvSpPr txBox="1"/>
          <p:nvPr>
            <p:ph idx="15" type="body"/>
          </p:nvPr>
        </p:nvSpPr>
        <p:spPr>
          <a:xfrm>
            <a:off x="4910001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1494fb4fa4a_0_1877"/>
          <p:cNvSpPr txBox="1"/>
          <p:nvPr>
            <p:ph idx="16" type="body"/>
          </p:nvPr>
        </p:nvSpPr>
        <p:spPr>
          <a:xfrm>
            <a:off x="8471348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1494fb4fa4a_0_1877"/>
          <p:cNvSpPr txBox="1"/>
          <p:nvPr>
            <p:ph idx="17" type="body"/>
          </p:nvPr>
        </p:nvSpPr>
        <p:spPr>
          <a:xfrm>
            <a:off x="12032696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g1494fb4fa4a_0_1877"/>
          <p:cNvSpPr txBox="1"/>
          <p:nvPr>
            <p:ph idx="18" type="body"/>
          </p:nvPr>
        </p:nvSpPr>
        <p:spPr>
          <a:xfrm>
            <a:off x="1376445" y="7878565"/>
            <a:ext cx="13764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9" name="Google Shape;999;g1494fb4fa4a_0_1877"/>
          <p:cNvSpPr/>
          <p:nvPr/>
        </p:nvSpPr>
        <p:spPr>
          <a:xfrm rot="5400000">
            <a:off x="7722316" y="6281139"/>
            <a:ext cx="1072800" cy="1273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g1494fb4fa4a_0_19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1494fb4fa4a_0_19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3" name="Google Shape;1003;g1494fb4fa4a_0_19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1494fb4fa4a_0_190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5" name="Google Shape;1005;g1494fb4fa4a_0_1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1494fb4fa4a_0_1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7" name="Google Shape;1007;g1494fb4fa4a_0_190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8" name="Google Shape;1008;g1494fb4fa4a_0_190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9" name="Google Shape;1009;g1494fb4fa4a_0_19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494fb4fa4a_0_190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11" name="Google Shape;1011;g1494fb4fa4a_0_190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2" name="Google Shape;1012;g1494fb4fa4a_0_190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3" name="Google Shape;1013;g1494fb4fa4a_0_1904"/>
          <p:cNvSpPr txBox="1"/>
          <p:nvPr>
            <p:ph idx="7" type="body"/>
          </p:nvPr>
        </p:nvSpPr>
        <p:spPr>
          <a:xfrm>
            <a:off x="1376363" y="3107311"/>
            <a:ext cx="137652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4" name="Google Shape;1014;g1494fb4fa4a_0_1904"/>
          <p:cNvSpPr/>
          <p:nvPr/>
        </p:nvSpPr>
        <p:spPr>
          <a:xfrm>
            <a:off x="8078398" y="9270993"/>
            <a:ext cx="180600" cy="180600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g1494fb4fa4a_0_1904"/>
          <p:cNvSpPr/>
          <p:nvPr/>
        </p:nvSpPr>
        <p:spPr>
          <a:xfrm>
            <a:off x="8078398" y="9618521"/>
            <a:ext cx="180600" cy="180600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g1494fb4fa4a_0_190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1494fb4fa4a_0_1904"/>
          <p:cNvSpPr txBox="1"/>
          <p:nvPr>
            <p:ph idx="8" type="body"/>
          </p:nvPr>
        </p:nvSpPr>
        <p:spPr>
          <a:xfrm>
            <a:off x="1376363" y="4318979"/>
            <a:ext cx="13764600" cy="4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3" name="Google Shape;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5"/>
          <p:cNvSpPr/>
          <p:nvPr>
            <p:ph idx="3" type="pic"/>
          </p:nvPr>
        </p:nvSpPr>
        <p:spPr>
          <a:xfrm>
            <a:off x="1376444" y="3845389"/>
            <a:ext cx="4137573" cy="644929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/>
          <p:nvPr>
            <p:ph idx="4" type="body"/>
          </p:nvPr>
        </p:nvSpPr>
        <p:spPr>
          <a:xfrm>
            <a:off x="6220025" y="3844925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5"/>
          <p:cNvSpPr txBox="1"/>
          <p:nvPr>
            <p:ph idx="5" type="body"/>
          </p:nvPr>
        </p:nvSpPr>
        <p:spPr>
          <a:xfrm>
            <a:off x="6220025" y="6200198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5"/>
          <p:cNvSpPr txBox="1"/>
          <p:nvPr>
            <p:ph idx="6" type="body"/>
          </p:nvPr>
        </p:nvSpPr>
        <p:spPr>
          <a:xfrm>
            <a:off x="6220025" y="8555934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g1494fb4fa4a_0_19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g1494fb4fa4a_0_19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g1494fb4fa4a_0_19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1494fb4fa4a_0_19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3" name="Google Shape;1023;g1494fb4fa4a_0_1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494fb4fa4a_0_1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5" name="Google Shape;1025;g1494fb4fa4a_0_19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6" name="Google Shape;1026;g1494fb4fa4a_0_19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7" name="Google Shape;1027;g1494fb4fa4a_0_1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1494fb4fa4a_0_19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29" name="Google Shape;1029;g1494fb4fa4a_0_1922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0" name="Google Shape;1030;g1494fb4fa4a_0_1922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31" name="Google Shape;1031;g1494fb4fa4a_0_1922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{BD8F6522-E43F-477E-A43E-64757E4C2A36}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g1494fb4fa4a_0_19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1494fb4fa4a_0_193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5" name="Google Shape;1035;g1494fb4fa4a_0_193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6" name="Google Shape;1036;g1494fb4fa4a_0_193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7" name="Google Shape;1037;g1494fb4fa4a_0_19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1494fb4fa4a_0_19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g1494fb4fa4a_0_193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0" name="Google Shape;1040;g1494fb4fa4a_0_193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41" name="Google Shape;1041;g1494fb4fa4a_0_19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1494fb4fa4a_0_193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43" name="Google Shape;1043;g1494fb4fa4a_0_1936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4" name="Google Shape;1044;g1494fb4fa4a_0_1936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45" name="Google Shape;1045;g1494fb4fa4a_0_193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{BD8F6522-E43F-477E-A43E-64757E4C2A36}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1494fb4fa4a_0_19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1494fb4fa4a_0_195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" name="Google Shape;1049;g1494fb4fa4a_0_195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" name="Google Shape;1050;g1494fb4fa4a_0_195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1" name="Google Shape;1051;g1494fb4fa4a_0_1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1494fb4fa4a_0_19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g1494fb4fa4a_0_195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4" name="Google Shape;1054;g1494fb4fa4a_0_195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5" name="Google Shape;1055;g1494fb4fa4a_0_19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1494fb4fa4a_0_195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57" name="Google Shape;1057;g1494fb4fa4a_0_1950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g1494fb4fa4a_0_1950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59" name="Google Shape;1059;g1494fb4fa4a_0_1950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{BD8F6522-E43F-477E-A43E-64757E4C2A36}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g1494fb4fa4a_0_19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1494fb4fa4a_0_196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1494fb4fa4a_0_196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1494fb4fa4a_0_196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5" name="Google Shape;1065;g1494fb4fa4a_0_1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1494fb4fa4a_0_19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7" name="Google Shape;1067;g1494fb4fa4a_0_196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g1494fb4fa4a_0_196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9" name="Google Shape;1069;g1494fb4fa4a_0_19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1494fb4fa4a_0_196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71" name="Google Shape;1071;g1494fb4fa4a_0_196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1494fb4fa4a_0_196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1494fb4fa4a_0_196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4" name="Google Shape;1074;g1494fb4fa4a_0_1964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{BD8F6522-E43F-477E-A43E-64757E4C2A36}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g1494fb4fa4a_0_19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1494fb4fa4a_0_19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8" name="Google Shape;1078;g1494fb4fa4a_0_19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1494fb4fa4a_0_197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0" name="Google Shape;1080;g1494fb4fa4a_0_1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1494fb4fa4a_0_19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2" name="Google Shape;1082;g1494fb4fa4a_0_197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3" name="Google Shape;1083;g1494fb4fa4a_0_197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4" name="Google Shape;1084;g1494fb4fa4a_0_19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1494fb4fa4a_0_197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86" name="Google Shape;1086;g1494fb4fa4a_0_197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7" name="Google Shape;1087;g1494fb4fa4a_0_197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1494fb4fa4a_0_1979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89" name="Google Shape;1089;g1494fb4fa4a_0_197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{BD8F6522-E43F-477E-A43E-64757E4C2A36}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90" name="Google Shape;1090;g1494fb4fa4a_0_1979"/>
          <p:cNvSpPr/>
          <p:nvPr/>
        </p:nvSpPr>
        <p:spPr>
          <a:xfrm>
            <a:off x="1376445" y="3418994"/>
            <a:ext cx="5398500" cy="7138200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 1">
  <p:cSld name="18_본문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97814f4af_0_41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3" name="Google Shape;1093;g2297814f4af_0_4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2297814f4af_0_4180"/>
          <p:cNvSpPr txBox="1"/>
          <p:nvPr>
            <p:ph idx="2" type="body"/>
          </p:nvPr>
        </p:nvSpPr>
        <p:spPr>
          <a:xfrm>
            <a:off x="1376363" y="8042290"/>
            <a:ext cx="17627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g2297814f4af_0_4180"/>
          <p:cNvSpPr/>
          <p:nvPr>
            <p:ph idx="3" type="pic"/>
          </p:nvPr>
        </p:nvSpPr>
        <p:spPr>
          <a:xfrm>
            <a:off x="1376360" y="3387710"/>
            <a:ext cx="176277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6" name="Google Shape;1096;g2297814f4af_0_4180"/>
          <p:cNvSpPr txBox="1"/>
          <p:nvPr>
            <p:ph idx="4" type="body"/>
          </p:nvPr>
        </p:nvSpPr>
        <p:spPr>
          <a:xfrm>
            <a:off x="1376445" y="2127998"/>
            <a:ext cx="1762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g2297814f4af_0_4180"/>
          <p:cNvSpPr txBox="1"/>
          <p:nvPr>
            <p:ph idx="5" type="body"/>
          </p:nvPr>
        </p:nvSpPr>
        <p:spPr>
          <a:xfrm>
            <a:off x="6097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g2297814f4af_0_4180"/>
          <p:cNvSpPr txBox="1"/>
          <p:nvPr>
            <p:ph idx="12" type="sldNum"/>
          </p:nvPr>
        </p:nvSpPr>
        <p:spPr>
          <a:xfrm>
            <a:off x="558000" y="10609200"/>
            <a:ext cx="457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3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6"/>
          <p:cNvSpPr txBox="1"/>
          <p:nvPr>
            <p:ph idx="3" type="body"/>
          </p:nvPr>
        </p:nvSpPr>
        <p:spPr>
          <a:xfrm>
            <a:off x="1376363" y="5791198"/>
            <a:ext cx="13765212" cy="4281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6"/>
          <p:cNvSpPr txBox="1"/>
          <p:nvPr>
            <p:ph idx="4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3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1" name="Google Shape;1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7"/>
          <p:cNvSpPr/>
          <p:nvPr>
            <p:ph idx="3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7"/>
          <p:cNvSpPr txBox="1"/>
          <p:nvPr>
            <p:ph idx="4" type="body"/>
          </p:nvPr>
        </p:nvSpPr>
        <p:spPr>
          <a:xfrm>
            <a:off x="8134348" y="3863975"/>
            <a:ext cx="7005823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3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Google Shape;1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 txBox="1"/>
          <p:nvPr>
            <p:ph idx="3" type="body"/>
          </p:nvPr>
        </p:nvSpPr>
        <p:spPr>
          <a:xfrm>
            <a:off x="1376363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38"/>
          <p:cNvSpPr/>
          <p:nvPr>
            <p:ph idx="4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8"/>
          <p:cNvSpPr txBox="1"/>
          <p:nvPr>
            <p:ph idx="5" type="body"/>
          </p:nvPr>
        </p:nvSpPr>
        <p:spPr>
          <a:xfrm>
            <a:off x="8480885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8"/>
          <p:cNvSpPr/>
          <p:nvPr>
            <p:ph idx="6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" name="Google Shape;126;p38"/>
          <p:cNvSpPr txBox="1"/>
          <p:nvPr>
            <p:ph idx="7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4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94fb4fa4a_0_134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latform.openai.com/docs/guides/gpt/chat-completions-api" TargetMode="External"/><Relationship Id="rId4" Type="http://schemas.openxmlformats.org/officeDocument/2006/relationships/hyperlink" Target="https://bard.google.com/" TargetMode="External"/><Relationship Id="rId5" Type="http://schemas.openxmlformats.org/officeDocument/2006/relationships/image" Target="../media/image170.png"/><Relationship Id="rId6" Type="http://schemas.openxmlformats.org/officeDocument/2006/relationships/image" Target="../media/image18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2.png"/><Relationship Id="rId4" Type="http://schemas.openxmlformats.org/officeDocument/2006/relationships/hyperlink" Target="https://www.deeplearning.ai/short-courses/chatgpt-prompt-engineering-for-developer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deeplearning.ai/short-courses/chatgpt-prompt-engineering-for-developers/" TargetMode="External"/><Relationship Id="rId4" Type="http://schemas.openxmlformats.org/officeDocument/2006/relationships/image" Target="../media/image179.png"/><Relationship Id="rId5" Type="http://schemas.openxmlformats.org/officeDocument/2006/relationships/image" Target="../media/image16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log.getliner.com/liner-cha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log.getliner.com/liner-chat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tudio.wrtn.ai/?tab=tool" TargetMode="External"/><Relationship Id="rId4" Type="http://schemas.openxmlformats.org/officeDocument/2006/relationships/image" Target="../media/image16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tudio.wrtn.ai/?tab=tool" TargetMode="External"/><Relationship Id="rId4" Type="http://schemas.openxmlformats.org/officeDocument/2006/relationships/image" Target="../media/image1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tudio.wrtn.ai/?tab=tool" TargetMode="External"/><Relationship Id="rId4" Type="http://schemas.openxmlformats.org/officeDocument/2006/relationships/image" Target="../media/image17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udio.wrtn.ai/?tab=tool" TargetMode="External"/><Relationship Id="rId4" Type="http://schemas.openxmlformats.org/officeDocument/2006/relationships/image" Target="../media/image17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CHzNNxZOIY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sbQEbsHCndM" TargetMode="External"/><Relationship Id="rId4" Type="http://schemas.openxmlformats.org/officeDocument/2006/relationships/image" Target="../media/image177.png"/><Relationship Id="rId5" Type="http://schemas.openxmlformats.org/officeDocument/2006/relationships/image" Target="../media/image1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zzsza.github.io/mlops/2021/02/07/python-streamlit-dashboard/" TargetMode="External"/><Relationship Id="rId4" Type="http://schemas.openxmlformats.org/officeDocument/2006/relationships/hyperlink" Target="https://streamlit.io/" TargetMode="External"/><Relationship Id="rId5" Type="http://schemas.openxmlformats.org/officeDocument/2006/relationships/image" Target="../media/image193.png"/><Relationship Id="rId6" Type="http://schemas.openxmlformats.org/officeDocument/2006/relationships/image" Target="../media/image1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zzsza.github.io/mlops/2021/02/07/python-streamlit-dashboard/" TargetMode="External"/><Relationship Id="rId4" Type="http://schemas.openxmlformats.org/officeDocument/2006/relationships/hyperlink" Target="https://streamlit.io/" TargetMode="External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8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zzsza.github.io/mlops/2021/02/07/python-streamlit-dashboard/" TargetMode="External"/><Relationship Id="rId4" Type="http://schemas.openxmlformats.org/officeDocument/2006/relationships/hyperlink" Target="https://streamlit.io/" TargetMode="External"/><Relationship Id="rId5" Type="http://schemas.openxmlformats.org/officeDocument/2006/relationships/hyperlink" Target="https://www.shutterstock.com/ko" TargetMode="External"/><Relationship Id="rId6" Type="http://schemas.openxmlformats.org/officeDocument/2006/relationships/image" Target="../media/image191.png"/><Relationship Id="rId7" Type="http://schemas.openxmlformats.org/officeDocument/2006/relationships/image" Target="../media/image18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zzsza.github.io/mlops/2021/02/07/python-streamlit-dashboard/" TargetMode="External"/><Relationship Id="rId4" Type="http://schemas.openxmlformats.org/officeDocument/2006/relationships/hyperlink" Target="https://streamlit.io/" TargetMode="External"/><Relationship Id="rId5" Type="http://schemas.openxmlformats.org/officeDocument/2006/relationships/hyperlink" Target="https://www.shutterstock.com/ko" TargetMode="External"/><Relationship Id="rId6" Type="http://schemas.openxmlformats.org/officeDocument/2006/relationships/image" Target="../media/image187.png"/><Relationship Id="rId7" Type="http://schemas.openxmlformats.org/officeDocument/2006/relationships/image" Target="../media/image19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turner-anderson/streamlit-cropper" TargetMode="External"/><Relationship Id="rId4" Type="http://schemas.openxmlformats.org/officeDocument/2006/relationships/image" Target="../media/image180.png"/><Relationship Id="rId5" Type="http://schemas.openxmlformats.org/officeDocument/2006/relationships/image" Target="../media/image189.png"/><Relationship Id="rId6" Type="http://schemas.openxmlformats.org/officeDocument/2006/relationships/image" Target="../media/image19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andfanilo/streamlit-lottie" TargetMode="External"/><Relationship Id="rId4" Type="http://schemas.openxmlformats.org/officeDocument/2006/relationships/image" Target="../media/image198.png"/><Relationship Id="rId5" Type="http://schemas.openxmlformats.org/officeDocument/2006/relationships/image" Target="../media/image19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4.png"/><Relationship Id="rId4" Type="http://schemas.openxmlformats.org/officeDocument/2006/relationships/image" Target="../media/image18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4.png"/><Relationship Id="rId4" Type="http://schemas.openxmlformats.org/officeDocument/2006/relationships/image" Target="../media/image19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01.png"/><Relationship Id="rId5" Type="http://schemas.openxmlformats.org/officeDocument/2006/relationships/image" Target="../media/image19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hub.docker.com/" TargetMode="External"/><Relationship Id="rId4" Type="http://schemas.openxmlformats.org/officeDocument/2006/relationships/image" Target="../media/image188.png"/><Relationship Id="rId5" Type="http://schemas.openxmlformats.org/officeDocument/2006/relationships/image" Target="../media/image20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itas.tistory.com/9" TargetMode="External"/><Relationship Id="rId4" Type="http://schemas.openxmlformats.org/officeDocument/2006/relationships/hyperlink" Target="https://github.com/CompVis/stable-diffusion" TargetMode="External"/><Relationship Id="rId5" Type="http://schemas.openxmlformats.org/officeDocument/2006/relationships/image" Target="../media/image202.png"/><Relationship Id="rId6" Type="http://schemas.openxmlformats.org/officeDocument/2006/relationships/image" Target="../media/image19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uggingface.co/" TargetMode="External"/><Relationship Id="rId4" Type="http://schemas.openxmlformats.org/officeDocument/2006/relationships/image" Target="../media/image166.png"/><Relationship Id="rId5" Type="http://schemas.openxmlformats.org/officeDocument/2006/relationships/image" Target="../media/image1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uggingface.co/" TargetMode="External"/><Relationship Id="rId4" Type="http://schemas.openxmlformats.org/officeDocument/2006/relationships/image" Target="../media/image1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huggingface.co/" TargetMode="External"/><Relationship Id="rId4" Type="http://schemas.openxmlformats.org/officeDocument/2006/relationships/image" Target="../media/image1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uggingface.co/" TargetMode="External"/><Relationship Id="rId4" Type="http://schemas.openxmlformats.org/officeDocument/2006/relationships/image" Target="../media/image163.png"/><Relationship Id="rId5" Type="http://schemas.openxmlformats.org/officeDocument/2006/relationships/image" Target="../media/image1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0.png"/><Relationship Id="rId4" Type="http://schemas.openxmlformats.org/officeDocument/2006/relationships/hyperlink" Target="https://platform.openai.com/docs/guides/gpt/chat-completions-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None/>
            </a:pPr>
            <a:r>
              <a:rPr lang="ko-KR"/>
              <a:t>최</a:t>
            </a:r>
            <a:r>
              <a:rPr lang="ko-KR"/>
              <a:t>신 딥러닝 살펴보기</a:t>
            </a:r>
            <a:endParaRPr/>
          </a:p>
        </p:txBody>
      </p:sp>
      <p:sp>
        <p:nvSpPr>
          <p:cNvPr id="1104" name="Google Shape;1104;p1"/>
          <p:cNvSpPr txBox="1"/>
          <p:nvPr/>
        </p:nvSpPr>
        <p:spPr>
          <a:xfrm>
            <a:off x="1355850" y="6802650"/>
            <a:ext cx="18951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rPr b="0" i="0" lang="ko-KR" sz="3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Huggingface , Prompt Engineering, </a:t>
            </a:r>
            <a:r>
              <a:rPr lang="ko-KR" sz="3600">
                <a:solidFill>
                  <a:srgbClr val="0C0C0C"/>
                </a:solidFill>
              </a:rPr>
              <a:t>DALL-E, </a:t>
            </a:r>
            <a:r>
              <a:rPr lang="ko-KR" sz="3600">
                <a:solidFill>
                  <a:srgbClr val="0C0C0C"/>
                </a:solidFill>
              </a:rPr>
              <a:t>Docker, Streamlit ,</a:t>
            </a:r>
            <a:r>
              <a:rPr lang="ko-KR" sz="3600">
                <a:solidFill>
                  <a:srgbClr val="0C0C0C"/>
                </a:solidFill>
              </a:rPr>
              <a:t>Stable Diffusion, ControlNet</a:t>
            </a:r>
            <a:endParaRPr b="0" i="0" sz="36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5743807779_0_20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이란? </a:t>
            </a:r>
            <a:endParaRPr/>
          </a:p>
        </p:txBody>
      </p:sp>
      <p:sp>
        <p:nvSpPr>
          <p:cNvPr id="1180" name="Google Shape;1180;g25743807779_0_20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81" name="Google Shape;1181;g25743807779_0_20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182" name="Google Shape;1182;g25743807779_0_205"/>
          <p:cNvSpPr txBox="1"/>
          <p:nvPr>
            <p:ph idx="3" type="body"/>
          </p:nvPr>
        </p:nvSpPr>
        <p:spPr>
          <a:xfrm>
            <a:off x="1274625" y="3149601"/>
            <a:ext cx="13866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프롬프트란?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인공지능 모델에게 어떤 작업을 수행하도록 지시하는 텍스트 </a:t>
            </a:r>
            <a:endParaRPr b="1" sz="3200">
              <a:solidFill>
                <a:srgbClr val="0C0C0C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messages 변수 안에 들어있는 내용을 통틀어 프롬프트라고 부름.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83" name="Google Shape;1183;g25743807779_0_205"/>
          <p:cNvSpPr txBox="1"/>
          <p:nvPr/>
        </p:nvSpPr>
        <p:spPr>
          <a:xfrm>
            <a:off x="14047525" y="10726925"/>
            <a:ext cx="521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https://platform.openai.com/docs/guides/gpt/chat-completions-api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https://bard.google.com/</a:t>
            </a:r>
            <a:endParaRPr b="1" sz="1200"/>
          </a:p>
        </p:txBody>
      </p:sp>
      <p:pic>
        <p:nvPicPr>
          <p:cNvPr id="1184" name="Google Shape;1184;g25743807779_0_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949" y="5474850"/>
            <a:ext cx="11946200" cy="5132525"/>
          </a:xfrm>
          <a:prstGeom prst="rect">
            <a:avLst/>
          </a:prstGeom>
          <a:noFill/>
          <a:ln cap="flat" cmpd="sng" w="19050">
            <a:solidFill>
              <a:srgbClr val="3C3C3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5" name="Google Shape;1185;g25743807779_0_205"/>
          <p:cNvSpPr/>
          <p:nvPr/>
        </p:nvSpPr>
        <p:spPr>
          <a:xfrm>
            <a:off x="3313850" y="8186475"/>
            <a:ext cx="7353600" cy="36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25743807779_0_205"/>
          <p:cNvSpPr/>
          <p:nvPr/>
        </p:nvSpPr>
        <p:spPr>
          <a:xfrm>
            <a:off x="3046025" y="9501325"/>
            <a:ext cx="5795100" cy="36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7" name="Google Shape;1187;g25743807779_0_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18725" y="4779722"/>
            <a:ext cx="4950913" cy="48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g25743807779_0_205"/>
          <p:cNvSpPr/>
          <p:nvPr/>
        </p:nvSpPr>
        <p:spPr>
          <a:xfrm>
            <a:off x="14618725" y="9132025"/>
            <a:ext cx="4522200" cy="36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9" name="Google Shape;1189;g25743807779_0_205"/>
          <p:cNvCxnSpPr>
            <a:endCxn id="1188" idx="1"/>
          </p:cNvCxnSpPr>
          <p:nvPr/>
        </p:nvCxnSpPr>
        <p:spPr>
          <a:xfrm>
            <a:off x="10667425" y="8420875"/>
            <a:ext cx="3951300" cy="895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0" name="Google Shape;1190;g25743807779_0_205"/>
          <p:cNvCxnSpPr/>
          <p:nvPr/>
        </p:nvCxnSpPr>
        <p:spPr>
          <a:xfrm flipH="1" rot="10800000">
            <a:off x="8841125" y="9316675"/>
            <a:ext cx="5813700" cy="467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5743807779_0_22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이란? </a:t>
            </a:r>
            <a:endParaRPr/>
          </a:p>
        </p:txBody>
      </p:sp>
      <p:sp>
        <p:nvSpPr>
          <p:cNvPr id="1196" name="Google Shape;1196;g25743807779_0_22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97" name="Google Shape;1197;g25743807779_0_22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198" name="Google Shape;1198;g25743807779_0_225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프롬프트 기본</a:t>
            </a:r>
            <a:r>
              <a:rPr lang="ko-KR" sz="3200"/>
              <a:t>원칙 2가지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572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3600"/>
              <a:buAutoNum type="arabicPeriod"/>
            </a:pPr>
            <a:r>
              <a:rPr lang="ko-KR" sz="3600">
                <a:highlight>
                  <a:schemeClr val="lt1"/>
                </a:highlight>
              </a:rPr>
              <a:t>Clear(명확) 하고 Specific(구체적) 인 Instruction(지시)가 필요하다. </a:t>
            </a:r>
            <a:endParaRPr sz="3600">
              <a:highlight>
                <a:schemeClr val="lt1"/>
              </a:highlight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highlight>
                  <a:schemeClr val="lt1"/>
                </a:highlight>
              </a:rPr>
              <a:t>Delimiters can be anything like: ```, """, &lt; &gt;, </a:t>
            </a:r>
            <a:r>
              <a:rPr lang="ko-KR" sz="3200">
                <a:solidFill>
                  <a:srgbClr val="188038"/>
                </a:solidFill>
                <a:highlight>
                  <a:srgbClr val="EFF0F1"/>
                </a:highlight>
                <a:latin typeface="Roboto Mono"/>
                <a:ea typeface="Roboto Mono"/>
                <a:cs typeface="Roboto Mono"/>
                <a:sym typeface="Roboto Mono"/>
              </a:rPr>
              <a:t>&lt;tag&gt; &lt;/tag&gt;</a:t>
            </a:r>
            <a:r>
              <a:rPr lang="ko-KR" sz="3200">
                <a:highlight>
                  <a:schemeClr val="lt1"/>
                </a:highlight>
              </a:rPr>
              <a:t>, </a:t>
            </a:r>
            <a:r>
              <a:rPr lang="ko-KR" sz="3200">
                <a:solidFill>
                  <a:srgbClr val="188038"/>
                </a:solidFill>
                <a:highlight>
                  <a:srgbClr val="EFF0F1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200">
              <a:solidFill>
                <a:srgbClr val="188038"/>
              </a:solidFill>
              <a:highlight>
                <a:srgbClr val="EFF0F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199" name="Google Shape;1199;g25743807779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550" y="5712800"/>
            <a:ext cx="9296362" cy="53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g25743807779_0_225"/>
          <p:cNvSpPr txBox="1"/>
          <p:nvPr/>
        </p:nvSpPr>
        <p:spPr>
          <a:xfrm>
            <a:off x="12004200" y="10711475"/>
            <a:ext cx="70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https://www.deeplearning.ai/short-courses/chatgpt-prompt-engineering-for-developers/</a:t>
            </a:r>
            <a:endParaRPr/>
          </a:p>
        </p:txBody>
      </p:sp>
      <p:sp>
        <p:nvSpPr>
          <p:cNvPr id="1201" name="Google Shape;1201;g25743807779_0_225"/>
          <p:cNvSpPr/>
          <p:nvPr/>
        </p:nvSpPr>
        <p:spPr>
          <a:xfrm>
            <a:off x="2336550" y="8990000"/>
            <a:ext cx="7353600" cy="1339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5743807779_0_2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이란? </a:t>
            </a:r>
            <a:endParaRPr/>
          </a:p>
        </p:txBody>
      </p:sp>
      <p:sp>
        <p:nvSpPr>
          <p:cNvPr id="1207" name="Google Shape;1207;g25743807779_0_24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08" name="Google Shape;1208;g25743807779_0_2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209" name="Google Shape;1209;g25743807779_0_246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프롬프트 기본원칙 2가지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3600">
                <a:highlight>
                  <a:schemeClr val="lt1"/>
                </a:highlight>
              </a:rPr>
              <a:t>2. 두번째는 모델에게 생각할 시간을 줘야한다.</a:t>
            </a:r>
            <a:endParaRPr sz="3600">
              <a:highlight>
                <a:schemeClr val="lt1"/>
              </a:highlight>
            </a:endParaRPr>
          </a:p>
          <a:p>
            <a:pPr indent="-431800" lvl="0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-"/>
            </a:pPr>
            <a:r>
              <a:rPr lang="ko-KR" sz="3200">
                <a:highlight>
                  <a:schemeClr val="lt1"/>
                </a:highlight>
              </a:rPr>
              <a:t>예시 : ChatGPT/BARD 사용할때, 다음과 같이 내용 입력 후 테스크 나중에 입력할 것.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10" name="Google Shape;1210;g25743807779_0_246"/>
          <p:cNvSpPr txBox="1"/>
          <p:nvPr/>
        </p:nvSpPr>
        <p:spPr>
          <a:xfrm>
            <a:off x="12004200" y="10711475"/>
            <a:ext cx="70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https://www.deeplearning.ai/short-courses/chatgpt-prompt-engineering-for-developers/</a:t>
            </a:r>
            <a:endParaRPr/>
          </a:p>
        </p:txBody>
      </p:sp>
      <p:pic>
        <p:nvPicPr>
          <p:cNvPr id="1211" name="Google Shape;1211;g25743807779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625" y="5977000"/>
            <a:ext cx="9759801" cy="3110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2" name="Google Shape;1212;g25743807779_0_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4425" y="7535350"/>
            <a:ext cx="8014425" cy="25016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3" name="Google Shape;1213;g25743807779_0_246"/>
          <p:cNvSpPr/>
          <p:nvPr/>
        </p:nvSpPr>
        <p:spPr>
          <a:xfrm>
            <a:off x="1563700" y="7748200"/>
            <a:ext cx="35034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25743807779_0_246"/>
          <p:cNvSpPr/>
          <p:nvPr/>
        </p:nvSpPr>
        <p:spPr>
          <a:xfrm>
            <a:off x="11637350" y="8586132"/>
            <a:ext cx="7503600" cy="1450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743807779_0_26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적용사례 </a:t>
            </a:r>
            <a:endParaRPr/>
          </a:p>
        </p:txBody>
      </p:sp>
      <p:sp>
        <p:nvSpPr>
          <p:cNvPr id="1220" name="Google Shape;1220;g25743807779_0_26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21" name="Google Shape;1221;g25743807779_0_26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222" name="Google Shape;1222;g25743807779_0_261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적용사례1 - 라이너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572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3600"/>
              <a:buAutoNum type="arabicPeriod"/>
            </a:pPr>
            <a:r>
              <a:rPr lang="ko-KR" sz="3600">
                <a:highlight>
                  <a:schemeClr val="lt1"/>
                </a:highlight>
              </a:rPr>
              <a:t>챗봇에 페르소나 주입</a:t>
            </a:r>
            <a:endParaRPr sz="3600">
              <a:highlight>
                <a:schemeClr val="lt1"/>
              </a:highlight>
            </a:endParaRPr>
          </a:p>
          <a:p>
            <a:pPr indent="-431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role , system에 ChatGPT의 </a:t>
            </a:r>
            <a:r>
              <a:rPr b="1" lang="ko-KR" sz="3200">
                <a:solidFill>
                  <a:srgbClr val="4F4FFC"/>
                </a:solidFill>
              </a:rPr>
              <a:t>페르소나(정체성)을 주입</a:t>
            </a:r>
            <a:r>
              <a:rPr b="1" lang="ko-KR" sz="3200">
                <a:solidFill>
                  <a:srgbClr val="0C0C0C"/>
                </a:solidFill>
              </a:rPr>
              <a:t>할 수 있음</a:t>
            </a:r>
            <a:endParaRPr b="1" sz="3200">
              <a:solidFill>
                <a:srgbClr val="0C0C0C"/>
              </a:solidFill>
            </a:endParaRPr>
          </a:p>
          <a:p>
            <a:pPr indent="-4318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>
                <a:latin typeface="Malgun Gothic"/>
                <a:ea typeface="Malgun Gothic"/>
                <a:cs typeface="Malgun Gothic"/>
                <a:sym typeface="Malgun Gothic"/>
              </a:rPr>
              <a:t>예시로, 국내 챗봇 이루다가 20대 초반 여성 페르소나를 주입해서 일관되게 답변 생성</a:t>
            </a:r>
            <a:endParaRPr sz="3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318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>
                <a:latin typeface="Malgun Gothic"/>
                <a:ea typeface="Malgun Gothic"/>
                <a:cs typeface="Malgun Gothic"/>
                <a:sym typeface="Malgun Gothic"/>
              </a:rPr>
              <a:t>추가로 23년 4월 3일 기준, </a:t>
            </a:r>
            <a:r>
              <a:rPr b="1" lang="ko-KR" sz="3200">
                <a:latin typeface="Malgun Gothic"/>
                <a:ea typeface="Malgun Gothic"/>
                <a:cs typeface="Malgun Gothic"/>
                <a:sym typeface="Malgun Gothic"/>
              </a:rPr>
              <a:t>LINER CHAT에는 성격, 이모지 사용 장려, 질문 장려, 출생의 비밀 등이 페르소나에 추가로 입력</a:t>
            </a:r>
            <a:r>
              <a:rPr lang="ko-KR" sz="3200">
                <a:latin typeface="Malgun Gothic"/>
                <a:ea typeface="Malgun Gothic"/>
                <a:cs typeface="Malgun Gothic"/>
                <a:sym typeface="Malgun Gothic"/>
              </a:rPr>
              <a:t>되어 작동하고 있음</a:t>
            </a:r>
            <a:endParaRPr sz="3200">
              <a:highlight>
                <a:schemeClr val="lt1"/>
              </a:highlight>
            </a:endParaRPr>
          </a:p>
        </p:txBody>
      </p:sp>
      <p:sp>
        <p:nvSpPr>
          <p:cNvPr id="1223" name="Google Shape;1223;g25743807779_0_261"/>
          <p:cNvSpPr txBox="1"/>
          <p:nvPr/>
        </p:nvSpPr>
        <p:spPr>
          <a:xfrm>
            <a:off x="15944850" y="10607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https://blog.getliner.com/liner-chat/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5743807779_0_2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적용사례 </a:t>
            </a:r>
            <a:endParaRPr/>
          </a:p>
        </p:txBody>
      </p:sp>
      <p:sp>
        <p:nvSpPr>
          <p:cNvPr id="1229" name="Google Shape;1229;g25743807779_0_27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30" name="Google Shape;1230;g25743807779_0_2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231" name="Google Shape;1231;g25743807779_0_279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적용사례1 - 라이너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3600">
                <a:highlight>
                  <a:schemeClr val="lt1"/>
                </a:highlight>
              </a:rPr>
              <a:t>2. </a:t>
            </a:r>
            <a:r>
              <a:rPr lang="ko-KR" sz="3600">
                <a:highlight>
                  <a:schemeClr val="lt1"/>
                </a:highlight>
              </a:rPr>
              <a:t>챗봇</a:t>
            </a:r>
            <a:r>
              <a:rPr lang="ko-KR" sz="3600">
                <a:highlight>
                  <a:schemeClr val="lt1"/>
                </a:highlight>
              </a:rPr>
              <a:t>의 화두 - 멀티턴 문제</a:t>
            </a:r>
            <a:endParaRPr sz="3600">
              <a:highlight>
                <a:schemeClr val="lt1"/>
              </a:highlight>
            </a:endParaRPr>
          </a:p>
          <a:p>
            <a:pPr indent="-431800" lvl="0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최대 토큰 길이 제한으로 기억 휘발문제, 매턴마다 사용자 정보를 시스템 메세지로 주입하여 기억 유지 (내가 누군지 지속적으로 알려주기) -</a:t>
            </a:r>
            <a:r>
              <a:rPr b="1" lang="ko-KR" sz="3200">
                <a:solidFill>
                  <a:srgbClr val="BF9000"/>
                </a:solidFill>
              </a:rPr>
              <a:t> </a:t>
            </a:r>
            <a:r>
              <a:rPr b="1" lang="ko-KR" sz="3200">
                <a:solidFill>
                  <a:srgbClr val="4F4FFC"/>
                </a:solidFill>
              </a:rPr>
              <a:t>개인화 추천에 유용하게 작용</a:t>
            </a:r>
            <a:br>
              <a:rPr b="1" lang="ko-KR" sz="3200">
                <a:solidFill>
                  <a:srgbClr val="BF9000"/>
                </a:solidFill>
              </a:rPr>
            </a:br>
            <a:endParaRPr b="1" sz="3200">
              <a:solidFill>
                <a:srgbClr val="BF9000"/>
              </a:solidFill>
            </a:endParaRPr>
          </a:p>
          <a:p>
            <a:pPr indent="-431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4F4FFC"/>
                </a:solidFill>
              </a:rPr>
              <a:t>마지막 n턴의 대화만 기억</a:t>
            </a:r>
            <a:r>
              <a:rPr b="1" lang="ko-KR" sz="3200">
                <a:solidFill>
                  <a:srgbClr val="0C0C0C"/>
                </a:solidFill>
              </a:rPr>
              <a:t>하게 해서 단기기억 유지. </a:t>
            </a:r>
            <a:br>
              <a:rPr b="1" lang="ko-KR" sz="3200">
                <a:solidFill>
                  <a:srgbClr val="0C0C0C"/>
                </a:solidFill>
              </a:rPr>
            </a:br>
            <a:r>
              <a:rPr b="1" lang="ko-KR" sz="3200">
                <a:solidFill>
                  <a:srgbClr val="0C0C0C"/>
                </a:solidFill>
              </a:rPr>
              <a:t>[페르소나 + 사용자 정보 + 메모리 + 사용자 메세지] </a:t>
            </a:r>
            <a:br>
              <a:rPr b="1" lang="ko-KR" sz="3200">
                <a:solidFill>
                  <a:srgbClr val="0C0C0C"/>
                </a:solidFill>
              </a:rPr>
            </a:br>
            <a:endParaRPr b="1" sz="3200">
              <a:solidFill>
                <a:srgbClr val="0C0C0C"/>
              </a:solidFill>
            </a:endParaRPr>
          </a:p>
          <a:p>
            <a:pPr indent="-431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장기기억은 단순하게 이전대화에서 엔티티 추출하여 주입해주는 방법. </a:t>
            </a:r>
            <a:endParaRPr b="1" sz="3200">
              <a:solidFill>
                <a:srgbClr val="0C0C0C"/>
              </a:solidFill>
            </a:endParaRPr>
          </a:p>
        </p:txBody>
      </p:sp>
      <p:sp>
        <p:nvSpPr>
          <p:cNvPr id="1232" name="Google Shape;1232;g25743807779_0_279"/>
          <p:cNvSpPr txBox="1"/>
          <p:nvPr/>
        </p:nvSpPr>
        <p:spPr>
          <a:xfrm>
            <a:off x="15944850" y="10607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https://blog.getliner.com/liner-chat/</a:t>
            </a:r>
            <a:endParaRPr/>
          </a:p>
        </p:txBody>
      </p:sp>
      <p:sp>
        <p:nvSpPr>
          <p:cNvPr id="1233" name="Google Shape;1233;g25743807779_0_279"/>
          <p:cNvSpPr/>
          <p:nvPr/>
        </p:nvSpPr>
        <p:spPr>
          <a:xfrm>
            <a:off x="2214175" y="6881675"/>
            <a:ext cx="8648100" cy="6669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25743807779_0_28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적용사례 </a:t>
            </a:r>
            <a:endParaRPr/>
          </a:p>
        </p:txBody>
      </p:sp>
      <p:sp>
        <p:nvSpPr>
          <p:cNvPr id="1239" name="Google Shape;1239;g25743807779_0_28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40" name="Google Shape;1240;g25743807779_0_28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241" name="Google Shape;1241;g25743807779_0_288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적용사례2 - 뤼튼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highlight>
                  <a:schemeClr val="lt1"/>
                </a:highlight>
              </a:rPr>
              <a:t>옵션을 통해 프롬프트에 들어갈 입력을 받는다. (노코드툴)</a:t>
            </a:r>
            <a:endParaRPr b="1" sz="3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F4FFC"/>
                </a:solidFill>
              </a:rPr>
              <a:t>System에 대한 페르소나</a:t>
            </a:r>
            <a:r>
              <a:rPr b="1" lang="ko-KR" sz="3200">
                <a:solidFill>
                  <a:srgbClr val="0C0C0C"/>
                </a:solidFill>
              </a:rPr>
              <a:t> 입력받음 </a:t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highlight>
                <a:schemeClr val="lt1"/>
              </a:highlight>
            </a:endParaRPr>
          </a:p>
        </p:txBody>
      </p:sp>
      <p:sp>
        <p:nvSpPr>
          <p:cNvPr id="1242" name="Google Shape;1242;g25743807779_0_288"/>
          <p:cNvSpPr txBox="1"/>
          <p:nvPr/>
        </p:nvSpPr>
        <p:spPr>
          <a:xfrm>
            <a:off x="15944850" y="1071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https://studio.wrtn.ai/?tab=tool</a:t>
            </a:r>
            <a:endParaRPr/>
          </a:p>
        </p:txBody>
      </p:sp>
      <p:pic>
        <p:nvPicPr>
          <p:cNvPr id="1243" name="Google Shape;1243;g25743807779_0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4341" y="5856757"/>
            <a:ext cx="6845425" cy="4983800"/>
          </a:xfrm>
          <a:prstGeom prst="rect">
            <a:avLst/>
          </a:prstGeom>
          <a:noFill/>
          <a:ln cap="flat" cmpd="sng" w="9525">
            <a:solidFill>
              <a:srgbClr val="3C3C3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5743807779_0_30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적용사례 </a:t>
            </a:r>
            <a:endParaRPr/>
          </a:p>
        </p:txBody>
      </p:sp>
      <p:sp>
        <p:nvSpPr>
          <p:cNvPr id="1249" name="Google Shape;1249;g25743807779_0_30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50" name="Google Shape;1250;g25743807779_0_30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251" name="Google Shape;1251;g25743807779_0_300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적용사례2 - 뤼튼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highlight>
                  <a:schemeClr val="lt1"/>
                </a:highlight>
              </a:rPr>
              <a:t>옵션을 통해 프롬프트에 들어갈 입력을 받는다. (노코드툴)</a:t>
            </a:r>
            <a:endParaRPr b="1" sz="3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highlight>
                <a:schemeClr val="lt1"/>
              </a:highlight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System에 대한 페르소나 입력받음 </a:t>
            </a:r>
            <a:endParaRPr b="1"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AutoNum type="arabicPeriod"/>
            </a:pPr>
            <a:r>
              <a:rPr b="1" lang="ko-KR" sz="3200">
                <a:solidFill>
                  <a:srgbClr val="4F4FFC"/>
                </a:solidFill>
              </a:rPr>
              <a:t>입</a:t>
            </a:r>
            <a:r>
              <a:rPr b="1" lang="ko-KR" sz="3200">
                <a:solidFill>
                  <a:srgbClr val="4F4FFC"/>
                </a:solidFill>
              </a:rPr>
              <a:t>력 형태에 대한 선택</a:t>
            </a:r>
            <a:r>
              <a:rPr b="1" lang="ko-KR" sz="3200">
                <a:solidFill>
                  <a:srgbClr val="0C0C0C"/>
                </a:solidFill>
              </a:rPr>
              <a:t> 가능</a:t>
            </a:r>
            <a:endParaRPr b="1" sz="3200">
              <a:solidFill>
                <a:srgbClr val="0C0C0C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highlight>
                <a:schemeClr val="lt1"/>
              </a:highlight>
            </a:endParaRPr>
          </a:p>
        </p:txBody>
      </p:sp>
      <p:sp>
        <p:nvSpPr>
          <p:cNvPr id="1252" name="Google Shape;1252;g25743807779_0_300"/>
          <p:cNvSpPr txBox="1"/>
          <p:nvPr/>
        </p:nvSpPr>
        <p:spPr>
          <a:xfrm>
            <a:off x="15944850" y="1071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https://studio.wrtn.ai/?tab=tool</a:t>
            </a:r>
            <a:endParaRPr/>
          </a:p>
        </p:txBody>
      </p:sp>
      <p:pic>
        <p:nvPicPr>
          <p:cNvPr id="1253" name="Google Shape;1253;g25743807779_0_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9425" y="5856750"/>
            <a:ext cx="8659381" cy="4750625"/>
          </a:xfrm>
          <a:prstGeom prst="rect">
            <a:avLst/>
          </a:prstGeom>
          <a:noFill/>
          <a:ln cap="flat" cmpd="sng" w="9525">
            <a:solidFill>
              <a:srgbClr val="3C3C3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5743807779_0_31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적용사례 </a:t>
            </a:r>
            <a:endParaRPr/>
          </a:p>
        </p:txBody>
      </p:sp>
      <p:sp>
        <p:nvSpPr>
          <p:cNvPr id="1259" name="Google Shape;1259;g25743807779_0_31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0" name="Google Shape;1260;g25743807779_0_31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261" name="Google Shape;1261;g25743807779_0_310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적용사례2 - 뤼튼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highlight>
                  <a:schemeClr val="lt1"/>
                </a:highlight>
              </a:rPr>
              <a:t>옵션을 통해 프롬프트에 들어갈 입력을 받는다. (노코드툴)</a:t>
            </a:r>
            <a:endParaRPr b="1" sz="3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highlight>
                <a:schemeClr val="lt1"/>
              </a:highlight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System에 대한 페르소나 입력받음 </a:t>
            </a:r>
            <a:endParaRPr b="1"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입력 형태에 대한 선택 가능</a:t>
            </a:r>
            <a:endParaRPr b="1"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AutoNum type="arabicPeriod"/>
            </a:pPr>
            <a:r>
              <a:rPr b="1" lang="ko-KR" sz="3200">
                <a:solidFill>
                  <a:srgbClr val="4F4FFC"/>
                </a:solidFill>
              </a:rPr>
              <a:t>모</a:t>
            </a:r>
            <a:r>
              <a:rPr b="1" lang="ko-KR" sz="3200">
                <a:solidFill>
                  <a:srgbClr val="4F4FFC"/>
                </a:solidFill>
              </a:rPr>
              <a:t>델 선택 </a:t>
            </a:r>
            <a:r>
              <a:rPr b="1" lang="ko-KR" sz="3200">
                <a:solidFill>
                  <a:srgbClr val="0C0C0C"/>
                </a:solidFill>
              </a:rPr>
              <a:t>및 프롬프트에 들어갈 </a:t>
            </a:r>
            <a:r>
              <a:rPr b="1" lang="ko-KR" sz="3200">
                <a:solidFill>
                  <a:srgbClr val="4F4FFC"/>
                </a:solidFill>
              </a:rPr>
              <a:t>지시문 작성</a:t>
            </a:r>
            <a:endParaRPr b="1" sz="3200">
              <a:solidFill>
                <a:srgbClr val="4F4FFC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highlight>
                <a:schemeClr val="lt1"/>
              </a:highlight>
            </a:endParaRPr>
          </a:p>
        </p:txBody>
      </p:sp>
      <p:sp>
        <p:nvSpPr>
          <p:cNvPr id="1262" name="Google Shape;1262;g25743807779_0_310"/>
          <p:cNvSpPr txBox="1"/>
          <p:nvPr/>
        </p:nvSpPr>
        <p:spPr>
          <a:xfrm>
            <a:off x="15944850" y="1071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https://studio.wrtn.ai/?tab=tool</a:t>
            </a:r>
            <a:endParaRPr/>
          </a:p>
        </p:txBody>
      </p:sp>
      <p:pic>
        <p:nvPicPr>
          <p:cNvPr id="1263" name="Google Shape;1263;g25743807779_0_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0550" y="4962077"/>
            <a:ext cx="6454301" cy="5749398"/>
          </a:xfrm>
          <a:prstGeom prst="rect">
            <a:avLst/>
          </a:prstGeom>
          <a:noFill/>
          <a:ln cap="flat" cmpd="sng" w="9525">
            <a:solidFill>
              <a:srgbClr val="3C3C3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5743807779_0_32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적용사례 </a:t>
            </a:r>
            <a:endParaRPr/>
          </a:p>
        </p:txBody>
      </p:sp>
      <p:sp>
        <p:nvSpPr>
          <p:cNvPr id="1269" name="Google Shape;1269;g25743807779_0_32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70" name="Google Shape;1270;g25743807779_0_32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271" name="Google Shape;1271;g25743807779_0_320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적용사례2 - 뤼튼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highlight>
                  <a:schemeClr val="lt1"/>
                </a:highlight>
              </a:rPr>
              <a:t>옵션을 통해 프롬프트에 들어갈 입력을 받는다. (노코드툴)</a:t>
            </a:r>
            <a:endParaRPr b="1" sz="3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highlight>
                <a:schemeClr val="lt1"/>
              </a:highlight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System에 대한 페르소나 입력받음 </a:t>
            </a:r>
            <a:endParaRPr b="1"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입력 형태에 대한 선택 가능</a:t>
            </a:r>
            <a:endParaRPr b="1"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모델 선택 및 프롬프트에 들어갈 지시문 작성</a:t>
            </a:r>
            <a:endParaRPr b="1"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FC"/>
              </a:buClr>
              <a:buSzPts val="3200"/>
              <a:buAutoNum type="arabicPeriod"/>
            </a:pPr>
            <a:r>
              <a:rPr b="1" lang="ko-KR" sz="3200">
                <a:solidFill>
                  <a:srgbClr val="4F4FFC"/>
                </a:solidFill>
              </a:rPr>
              <a:t>예제</a:t>
            </a:r>
            <a:r>
              <a:rPr b="1" lang="ko-KR" sz="3200">
                <a:solidFill>
                  <a:srgbClr val="4F4FFC"/>
                </a:solidFill>
              </a:rPr>
              <a:t>를 통한 파인튜닝(In-context-learning)</a:t>
            </a:r>
            <a:endParaRPr b="1" sz="3200">
              <a:solidFill>
                <a:srgbClr val="4F4FFC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highlight>
                <a:schemeClr val="lt1"/>
              </a:highlight>
            </a:endParaRPr>
          </a:p>
        </p:txBody>
      </p:sp>
      <p:sp>
        <p:nvSpPr>
          <p:cNvPr id="1272" name="Google Shape;1272;g25743807779_0_320"/>
          <p:cNvSpPr txBox="1"/>
          <p:nvPr/>
        </p:nvSpPr>
        <p:spPr>
          <a:xfrm>
            <a:off x="15944850" y="1071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https://studio.wrtn.ai/?tab=tool</a:t>
            </a:r>
            <a:endParaRPr/>
          </a:p>
        </p:txBody>
      </p:sp>
      <p:pic>
        <p:nvPicPr>
          <p:cNvPr id="1273" name="Google Shape;1273;g25743807779_0_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7350" y="4855375"/>
            <a:ext cx="5447030" cy="6574626"/>
          </a:xfrm>
          <a:prstGeom prst="rect">
            <a:avLst/>
          </a:prstGeom>
          <a:noFill/>
          <a:ln cap="flat" cmpd="sng" w="9525">
            <a:solidFill>
              <a:srgbClr val="3C3C3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5743807779_0_33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</a:t>
            </a:r>
            <a:r>
              <a:rPr lang="ko-KR"/>
              <a:t>에 대해 가져야할 시각</a:t>
            </a:r>
            <a:endParaRPr/>
          </a:p>
        </p:txBody>
      </p:sp>
      <p:sp>
        <p:nvSpPr>
          <p:cNvPr id="1279" name="Google Shape;1279;g25743807779_0_33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80" name="Google Shape;1280;g25743807779_0_33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281" name="Google Shape;1281;g25743807779_0_331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4F4FFC"/>
                </a:solidFill>
              </a:rPr>
              <a:t>내가 가져야할 시선은?</a:t>
            </a:r>
            <a:endParaRPr b="1" sz="4000">
              <a:solidFill>
                <a:srgbClr val="4F4FF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highlight>
                <a:schemeClr val="lt1"/>
              </a:highlight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lang="ko-KR" sz="3600">
                <a:highlight>
                  <a:schemeClr val="lt1"/>
                </a:highlight>
              </a:rPr>
              <a:t>AutoGPT - 월 3000만원 버는 토이 프로젝트</a:t>
            </a:r>
            <a:endParaRPr b="1" sz="3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highlight>
                <a:schemeClr val="lt1"/>
              </a:highlight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파이썬으로 간단하게 턴을 반복하게 해두니 AGI 처럼 보인다.</a:t>
            </a:r>
            <a:endParaRPr b="1" sz="3200">
              <a:solidFill>
                <a:srgbClr val="0C0C0C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실제 사용해보면 음 .. 아직 상용화단계는 아님~ (하지만 인기는 많죠)</a:t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highlight>
                <a:schemeClr val="lt1"/>
              </a:highlight>
            </a:endParaRPr>
          </a:p>
        </p:txBody>
      </p:sp>
      <p:sp>
        <p:nvSpPr>
          <p:cNvPr id="1282" name="Google Shape;1282;g25743807779_0_331"/>
          <p:cNvSpPr txBox="1"/>
          <p:nvPr/>
        </p:nvSpPr>
        <p:spPr>
          <a:xfrm>
            <a:off x="13248375" y="10814400"/>
            <a:ext cx="555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0000FF"/>
                </a:solidFill>
              </a:rPr>
              <a:t>출처 : 코딩애플 </a:t>
            </a:r>
            <a:r>
              <a:rPr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https://www.youtube.com/watch?v=CHzNNxZOIYI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25743807779_0_331"/>
          <p:cNvSpPr txBox="1"/>
          <p:nvPr/>
        </p:nvSpPr>
        <p:spPr>
          <a:xfrm>
            <a:off x="1274625" y="6466100"/>
            <a:ext cx="1269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결론 : 맹신? 비판? </a:t>
            </a:r>
            <a:r>
              <a:rPr b="1" lang="ko-KR" sz="3200">
                <a:solidFill>
                  <a:srgbClr val="4F4FFC"/>
                </a:solidFill>
              </a:rPr>
              <a:t>=&gt; 사용할 수 있는 방법을 찾아보자. 우린 개발자니까!</a:t>
            </a:r>
            <a:endParaRPr b="1" sz="3200">
              <a:solidFill>
                <a:srgbClr val="4F4FF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494fb4fa4a_0_1338"/>
          <p:cNvSpPr txBox="1"/>
          <p:nvPr>
            <p:ph idx="2" type="body"/>
          </p:nvPr>
        </p:nvSpPr>
        <p:spPr>
          <a:xfrm>
            <a:off x="6849643" y="2380487"/>
            <a:ext cx="12705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01_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02_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03_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04_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</p:txBody>
      </p:sp>
      <p:sp>
        <p:nvSpPr>
          <p:cNvPr id="1110" name="Google Shape;1110;g1494fb4fa4a_0_1338"/>
          <p:cNvSpPr txBox="1"/>
          <p:nvPr>
            <p:ph idx="3" type="body"/>
          </p:nvPr>
        </p:nvSpPr>
        <p:spPr>
          <a:xfrm>
            <a:off x="7983099" y="2380487"/>
            <a:ext cx="109368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Huggingface 소개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Prompt Engineering (feat.DALL-E)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Streamlit and Docker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Stable Diffusion and ControlNet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5743807779_0_3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에 대해 가져야할 시각</a:t>
            </a:r>
            <a:endParaRPr/>
          </a:p>
        </p:txBody>
      </p:sp>
      <p:sp>
        <p:nvSpPr>
          <p:cNvPr id="1289" name="Google Shape;1289;g25743807779_0_34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90" name="Google Shape;1290;g25743807779_0_3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291" name="Google Shape;1291;g25743807779_0_346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4F4FFC"/>
                </a:solidFill>
              </a:rPr>
              <a:t>내가 가져야할 시선은?</a:t>
            </a:r>
            <a:endParaRPr b="1" sz="4000">
              <a:solidFill>
                <a:srgbClr val="4F4FF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highlight>
                  <a:schemeClr val="lt1"/>
                </a:highlight>
              </a:rPr>
              <a:t>2. ChatGPT </a:t>
            </a:r>
            <a:r>
              <a:rPr b="1" lang="ko-KR" sz="3600">
                <a:highlight>
                  <a:schemeClr val="lt1"/>
                </a:highlight>
              </a:rPr>
              <a:t>사용법에 대한 책 - 3억펀딩?!</a:t>
            </a:r>
            <a:endParaRPr b="1" sz="3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highlight>
                <a:schemeClr val="lt1"/>
              </a:highlight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이전 NLP/GPT 내용 정리 후, ChatGPT에 대한 이론을 살짝 추가로 넣은 책도 있다. </a:t>
            </a:r>
            <a:endParaRPr b="1" sz="3200">
              <a:solidFill>
                <a:srgbClr val="0C0C0C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(AI 개발자가 아니지만) 사용하는 방법에 대해 정리해서 펀딩을 받았다.</a:t>
            </a:r>
            <a:endParaRPr b="1" sz="3200">
              <a:solidFill>
                <a:srgbClr val="0C0C0C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highlight>
                <a:schemeClr val="lt1"/>
              </a:highlight>
            </a:endParaRPr>
          </a:p>
        </p:txBody>
      </p:sp>
      <p:sp>
        <p:nvSpPr>
          <p:cNvPr id="1292" name="Google Shape;1292;g25743807779_0_346"/>
          <p:cNvSpPr txBox="1"/>
          <p:nvPr/>
        </p:nvSpPr>
        <p:spPr>
          <a:xfrm>
            <a:off x="1274625" y="6807000"/>
            <a:ext cx="12699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이들을 사기꾼이라고 비판만 할 수 있을까? </a:t>
            </a:r>
            <a:r>
              <a:rPr b="1" lang="ko-KR" sz="3200">
                <a:solidFill>
                  <a:srgbClr val="4F4FFC"/>
                </a:solidFill>
              </a:rPr>
              <a:t>.. 배울건 배우자.</a:t>
            </a:r>
            <a:br>
              <a:rPr b="1" lang="ko-KR" sz="3200">
                <a:solidFill>
                  <a:srgbClr val="4F4FFC"/>
                </a:solidFill>
              </a:rPr>
            </a:br>
            <a:r>
              <a:rPr b="1" lang="ko-KR" sz="3200">
                <a:solidFill>
                  <a:srgbClr val="0C0C0C"/>
                </a:solidFill>
              </a:rPr>
              <a:t>(실제로 수익 내긴 힘든 점이 있다. 사람 손이 필요함)</a:t>
            </a:r>
            <a:endParaRPr b="1" sz="3200">
              <a:solidFill>
                <a:srgbClr val="4F4FFC"/>
              </a:solidFill>
            </a:endParaRPr>
          </a:p>
        </p:txBody>
      </p:sp>
      <p:sp>
        <p:nvSpPr>
          <p:cNvPr id="1293" name="Google Shape;1293;g25743807779_0_346"/>
          <p:cNvSpPr txBox="1"/>
          <p:nvPr/>
        </p:nvSpPr>
        <p:spPr>
          <a:xfrm>
            <a:off x="2583400" y="8254700"/>
            <a:ext cx="872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참고</a:t>
            </a:r>
            <a:r>
              <a:rPr b="1" lang="ko-KR"/>
              <a:t> : 빵형의 개발도상국 , </a:t>
            </a:r>
            <a:r>
              <a:rPr b="1" lang="ko-K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https://www.youtube.com/watch?v=sbQEbsHCndM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4" name="Google Shape;1294;g25743807779_0_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6301" y="2307926"/>
            <a:ext cx="3526775" cy="3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g25743807779_0_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4925" y="6457700"/>
            <a:ext cx="3917724" cy="42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g25743807779_0_346"/>
          <p:cNvSpPr/>
          <p:nvPr/>
        </p:nvSpPr>
        <p:spPr>
          <a:xfrm>
            <a:off x="15258425" y="9708200"/>
            <a:ext cx="2080500" cy="666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g25743807779_0_346"/>
          <p:cNvSpPr/>
          <p:nvPr/>
        </p:nvSpPr>
        <p:spPr>
          <a:xfrm>
            <a:off x="16159350" y="5046075"/>
            <a:ext cx="1739700" cy="60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5743807779_0_3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에 대해 가져야할 시각</a:t>
            </a:r>
            <a:endParaRPr/>
          </a:p>
        </p:txBody>
      </p:sp>
      <p:sp>
        <p:nvSpPr>
          <p:cNvPr id="1303" name="Google Shape;1303;g25743807779_0_36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04" name="Google Shape;1304;g25743807779_0_3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305" name="Google Shape;1305;g25743807779_0_360"/>
          <p:cNvSpPr txBox="1"/>
          <p:nvPr>
            <p:ph idx="3" type="body"/>
          </p:nvPr>
        </p:nvSpPr>
        <p:spPr>
          <a:xfrm>
            <a:off x="1274625" y="3149600"/>
            <a:ext cx="16624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4F4FFC"/>
                </a:solidFill>
              </a:rPr>
              <a:t>TMI) Google vs MicroSoft(OpenAI) 모델의 방향성 차이</a:t>
            </a:r>
            <a:endParaRPr b="1" sz="4000">
              <a:solidFill>
                <a:srgbClr val="4F4FF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highlight>
                <a:schemeClr val="lt1"/>
              </a:highlight>
            </a:endParaRPr>
          </a:p>
          <a:p>
            <a:pPr indent="-431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>
                <a:solidFill>
                  <a:srgbClr val="0C0C0C"/>
                </a:solidFill>
              </a:rPr>
              <a:t>구글의 BARD 계열은 상상을 잘 하지 않는다. 그래서 </a:t>
            </a:r>
            <a:r>
              <a:rPr b="1" lang="ko-KR" sz="3200">
                <a:solidFill>
                  <a:srgbClr val="4F4FFC"/>
                </a:solidFill>
              </a:rPr>
              <a:t>정보검색에 있어서는 더 정확</a:t>
            </a:r>
            <a:r>
              <a:rPr b="1" lang="ko-KR" sz="3200">
                <a:solidFill>
                  <a:srgbClr val="0C0C0C"/>
                </a:solidFill>
              </a:rPr>
              <a:t> </a:t>
            </a:r>
            <a:br>
              <a:rPr b="1" lang="ko-KR" sz="3200">
                <a:solidFill>
                  <a:srgbClr val="0C0C0C"/>
                </a:solidFill>
              </a:rPr>
            </a:br>
            <a:r>
              <a:rPr b="1" lang="ko-KR" sz="3200">
                <a:solidFill>
                  <a:srgbClr val="0C0C0C"/>
                </a:solidFill>
              </a:rPr>
              <a:t>(아무래도 회사의 정체성이 검색회사다 보니!)</a:t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rgbClr val="0C0C0C"/>
              </a:solidFill>
            </a:endParaRPr>
          </a:p>
          <a:p>
            <a:pPr indent="-431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>
                <a:solidFill>
                  <a:srgbClr val="0C0C0C"/>
                </a:solidFill>
              </a:rPr>
              <a:t>마소(라고 쓰고 OpenAI라고 읽는)는 </a:t>
            </a:r>
            <a:r>
              <a:rPr b="1" lang="ko-KR" sz="3200">
                <a:solidFill>
                  <a:srgbClr val="4F4FFC"/>
                </a:solidFill>
              </a:rPr>
              <a:t>창작에 더 강하다. </a:t>
            </a:r>
            <a:br>
              <a:rPr b="1" lang="ko-KR" sz="3200">
                <a:solidFill>
                  <a:srgbClr val="0C0C0C"/>
                </a:solidFill>
              </a:rPr>
            </a:br>
            <a:r>
              <a:rPr b="1" lang="ko-KR" sz="3200">
                <a:solidFill>
                  <a:srgbClr val="0C0C0C"/>
                </a:solidFill>
              </a:rPr>
              <a:t>ChatGPT를 써보신 분들은 공감하시겠지만, 퍼포먼스가 좋다고 느껴질 수 있다. </a:t>
            </a:r>
            <a:br>
              <a:rPr b="1" lang="ko-KR" sz="3200">
                <a:solidFill>
                  <a:srgbClr val="0C0C0C"/>
                </a:solidFill>
              </a:rPr>
            </a:br>
            <a:r>
              <a:rPr b="1" lang="ko-KR" sz="3200">
                <a:solidFill>
                  <a:srgbClr val="0C0C0C"/>
                </a:solidFill>
              </a:rPr>
              <a:t>다만, </a:t>
            </a:r>
            <a:r>
              <a:rPr b="1" lang="ko-KR" sz="3200">
                <a:solidFill>
                  <a:srgbClr val="4F4FFC"/>
                </a:solidFill>
              </a:rPr>
              <a:t>몰라도 그럴듯하게 뱉어주기(환각현상) 때문에 퍼포먼스가 더 좋아보이는 것</a:t>
            </a:r>
            <a:r>
              <a:rPr b="1" lang="ko-KR" sz="3200">
                <a:solidFill>
                  <a:srgbClr val="0C0C0C"/>
                </a:solidFill>
              </a:rPr>
              <a:t>도 있다.</a:t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C0C0C"/>
              </a:solidFill>
            </a:endParaRPr>
          </a:p>
          <a:p>
            <a:pPr indent="-431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AutoNum type="arabicPeriod"/>
            </a:pPr>
            <a:r>
              <a:rPr b="1" lang="ko-KR" sz="3200">
                <a:solidFill>
                  <a:srgbClr val="0C0C0C"/>
                </a:solidFill>
              </a:rPr>
              <a:t>온도(temperature)차 확실!</a:t>
            </a:r>
            <a:endParaRPr b="1" sz="3200">
              <a:solidFill>
                <a:srgbClr val="0C0C0C"/>
              </a:solidFill>
            </a:endParaRPr>
          </a:p>
          <a:p>
            <a:pPr indent="-4318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여기서 온도는 창의성을 조절하는 하이퍼파라미터. </a:t>
            </a:r>
            <a:endParaRPr b="1"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494fb4fa4a_0_397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1311" name="Google Shape;1311;g1494fb4fa4a_0_3977"/>
          <p:cNvSpPr txBox="1"/>
          <p:nvPr>
            <p:ph idx="2" type="body"/>
          </p:nvPr>
        </p:nvSpPr>
        <p:spPr>
          <a:xfrm>
            <a:off x="1604988" y="5056241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Streamlit and Docker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2b099ef0e3_0_9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17" name="Google Shape;1317;g22b099ef0e3_0_9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18" name="Google Shape;1318;g22b099ef0e3_0_95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파이썬으</a:t>
            </a:r>
            <a:r>
              <a:rPr lang="ko-KR"/>
              <a:t>로 </a:t>
            </a:r>
            <a:r>
              <a:rPr b="1" lang="ko-KR"/>
              <a:t>웹 애플리케이션을 쉽게</a:t>
            </a:r>
            <a:r>
              <a:rPr lang="ko-KR"/>
              <a:t> 만들 수 있는 라이브러리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한두줄의 코드로 서빙 및 자체적으로 배포 가능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319" name="Google Shape;1319;g22b099ef0e3_0_95"/>
          <p:cNvSpPr txBox="1"/>
          <p:nvPr/>
        </p:nvSpPr>
        <p:spPr>
          <a:xfrm>
            <a:off x="11887950" y="10787675"/>
            <a:ext cx="677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https://zzsza.github.io/mlops/2021/02/07/python-streamlit-dashboard/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https://streamlit.io/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0" name="Google Shape;1320;g22b099ef0e3_0_95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Streamlit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321" name="Google Shape;1321;g22b099ef0e3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8725" y="4698375"/>
            <a:ext cx="7026425" cy="564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g22b099ef0e3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7576" y="5363325"/>
            <a:ext cx="5673902" cy="3320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5743807779_0_3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28" name="Google Shape;1328;g25743807779_0_37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29" name="Google Shape;1329;g25743807779_0_379"/>
          <p:cNvSpPr txBox="1"/>
          <p:nvPr>
            <p:ph idx="2" type="body"/>
          </p:nvPr>
        </p:nvSpPr>
        <p:spPr>
          <a:xfrm>
            <a:off x="627150" y="3311213"/>
            <a:ext cx="6038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pip </a:t>
            </a:r>
            <a:r>
              <a:rPr lang="ko-KR"/>
              <a:t>를 이용한 </a:t>
            </a:r>
            <a:r>
              <a:rPr lang="ko-KR"/>
              <a:t>설치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330" name="Google Shape;1330;g25743807779_0_379"/>
          <p:cNvSpPr txBox="1"/>
          <p:nvPr/>
        </p:nvSpPr>
        <p:spPr>
          <a:xfrm>
            <a:off x="11887950" y="10787675"/>
            <a:ext cx="677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https://zzsza.github.io/mlops/2021/02/07/python-streamlit-dashboard/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https://streamlit.io/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g25743807779_0_379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Streamlit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332" name="Google Shape;1332;g25743807779_0_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6775" y="5490075"/>
            <a:ext cx="7382575" cy="4303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3" name="Google Shape;1333;g25743807779_0_3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8150" y="4227475"/>
            <a:ext cx="5267000" cy="9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g25743807779_0_379"/>
          <p:cNvSpPr txBox="1"/>
          <p:nvPr>
            <p:ph idx="2" type="body"/>
          </p:nvPr>
        </p:nvSpPr>
        <p:spPr>
          <a:xfrm>
            <a:off x="560100" y="5381550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2. 간단</a:t>
            </a:r>
            <a:r>
              <a:rPr lang="ko-KR"/>
              <a:t>한 코드를 통해 웹페이지 띄우기</a:t>
            </a:r>
            <a:endParaRPr/>
          </a:p>
        </p:txBody>
      </p:sp>
      <p:pic>
        <p:nvPicPr>
          <p:cNvPr id="1335" name="Google Shape;1335;g25743807779_0_3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8150" y="6238475"/>
            <a:ext cx="8315692" cy="2216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6" name="Google Shape;1336;g25743807779_0_379"/>
          <p:cNvSpPr/>
          <p:nvPr/>
        </p:nvSpPr>
        <p:spPr>
          <a:xfrm>
            <a:off x="10448200" y="6895975"/>
            <a:ext cx="1217400" cy="9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25743807779_0_379"/>
          <p:cNvSpPr txBox="1"/>
          <p:nvPr>
            <p:ph idx="2" type="body"/>
          </p:nvPr>
        </p:nvSpPr>
        <p:spPr>
          <a:xfrm>
            <a:off x="9815125" y="8084613"/>
            <a:ext cx="4206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4F4FFC"/>
                </a:solidFill>
              </a:rPr>
              <a:t>Streamlit run [file.py]</a:t>
            </a:r>
            <a:endParaRPr b="1" sz="3000">
              <a:solidFill>
                <a:srgbClr val="4F4FF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5743807779_0_39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43" name="Google Shape;1343;g25743807779_0_39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44" name="Google Shape;1344;g25743807779_0_394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영</a:t>
            </a:r>
            <a:r>
              <a:rPr lang="ko-KR"/>
              <a:t>상 첨부하고, 정보 기록하기</a:t>
            </a:r>
            <a:endParaRPr/>
          </a:p>
        </p:txBody>
      </p:sp>
      <p:sp>
        <p:nvSpPr>
          <p:cNvPr id="1345" name="Google Shape;1345;g25743807779_0_394"/>
          <p:cNvSpPr txBox="1"/>
          <p:nvPr/>
        </p:nvSpPr>
        <p:spPr>
          <a:xfrm>
            <a:off x="12447975" y="10814400"/>
            <a:ext cx="677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https://zzsza.github.io/mlops/2021/02/07/python-streamlit-dashboard/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https://streamlit.io/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https://www.shutterstock.com/ko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6" name="Google Shape;1346;g25743807779_0_394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Streamlit 사용법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347" name="Google Shape;1347;g25743807779_0_394"/>
          <p:cNvSpPr/>
          <p:nvPr/>
        </p:nvSpPr>
        <p:spPr>
          <a:xfrm>
            <a:off x="8500250" y="6860950"/>
            <a:ext cx="1217400" cy="9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8" name="Google Shape;1348;g25743807779_0_3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7076" y="4178675"/>
            <a:ext cx="8023349" cy="63287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g25743807779_0_394"/>
          <p:cNvSpPr/>
          <p:nvPr/>
        </p:nvSpPr>
        <p:spPr>
          <a:xfrm>
            <a:off x="10387075" y="4984425"/>
            <a:ext cx="7609500" cy="44526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g25743807779_0_394"/>
          <p:cNvSpPr/>
          <p:nvPr/>
        </p:nvSpPr>
        <p:spPr>
          <a:xfrm>
            <a:off x="10387075" y="9437025"/>
            <a:ext cx="7609500" cy="8313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1" name="Google Shape;1351;g25743807779_0_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425" y="6247925"/>
            <a:ext cx="7890073" cy="19256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5743807779_0_42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57" name="Google Shape;1357;g25743807779_0_42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58" name="Google Shape;1358;g25743807779_0_424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사이드</a:t>
            </a:r>
            <a:r>
              <a:rPr lang="ko-KR"/>
              <a:t>바 만들기</a:t>
            </a:r>
            <a:endParaRPr/>
          </a:p>
        </p:txBody>
      </p:sp>
      <p:sp>
        <p:nvSpPr>
          <p:cNvPr id="1359" name="Google Shape;1359;g25743807779_0_424"/>
          <p:cNvSpPr txBox="1"/>
          <p:nvPr/>
        </p:nvSpPr>
        <p:spPr>
          <a:xfrm>
            <a:off x="12447975" y="10814400"/>
            <a:ext cx="677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https://zzsza.github.io/mlops/2021/02/07/python-streamlit-dashboard/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https://streamlit.io/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https://www.shutterstock.com/ko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0" name="Google Shape;1360;g25743807779_0_424"/>
          <p:cNvSpPr txBox="1"/>
          <p:nvPr>
            <p:ph idx="2" type="body"/>
          </p:nvPr>
        </p:nvSpPr>
        <p:spPr>
          <a:xfrm>
            <a:off x="1396045" y="2159586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Streamlit 사용법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361" name="Google Shape;1361;g25743807779_0_424"/>
          <p:cNvSpPr/>
          <p:nvPr/>
        </p:nvSpPr>
        <p:spPr>
          <a:xfrm>
            <a:off x="8500250" y="6860950"/>
            <a:ext cx="1217400" cy="9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2" name="Google Shape;1362;g25743807779_0_4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75" y="6025707"/>
            <a:ext cx="7609498" cy="26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g25743807779_0_4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65325" y="4414212"/>
            <a:ext cx="9627675" cy="565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4" name="Google Shape;1364;g25743807779_0_424"/>
          <p:cNvSpPr/>
          <p:nvPr/>
        </p:nvSpPr>
        <p:spPr>
          <a:xfrm>
            <a:off x="10265325" y="4414200"/>
            <a:ext cx="2569200" cy="56508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5743807779_0_44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70" name="Google Shape;1370;g25743807779_0_44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71" name="Google Shape;1371;g25743807779_0_441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3. 이미</a:t>
            </a:r>
            <a:r>
              <a:rPr lang="ko-KR"/>
              <a:t>지 Crop하기 </a:t>
            </a:r>
            <a:endParaRPr/>
          </a:p>
        </p:txBody>
      </p:sp>
      <p:sp>
        <p:nvSpPr>
          <p:cNvPr id="1372" name="Google Shape;1372;g25743807779_0_441"/>
          <p:cNvSpPr txBox="1"/>
          <p:nvPr/>
        </p:nvSpPr>
        <p:spPr>
          <a:xfrm>
            <a:off x="12447975" y="10814400"/>
            <a:ext cx="6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https://github.com/turner-anderson/streamlit-cropper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3" name="Google Shape;1373;g25743807779_0_441"/>
          <p:cNvSpPr txBox="1"/>
          <p:nvPr>
            <p:ph idx="2" type="body"/>
          </p:nvPr>
        </p:nvSpPr>
        <p:spPr>
          <a:xfrm>
            <a:off x="1274295" y="2135236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Streamlit 사용법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374" name="Google Shape;1374;g25743807779_0_441"/>
          <p:cNvSpPr/>
          <p:nvPr/>
        </p:nvSpPr>
        <p:spPr>
          <a:xfrm>
            <a:off x="8500250" y="6860950"/>
            <a:ext cx="1217400" cy="9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5" name="Google Shape;1375;g25743807779_0_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8575" y="8970650"/>
            <a:ext cx="1428750" cy="142875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6" name="Google Shape;1376;g25743807779_0_4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4725" y="1979325"/>
            <a:ext cx="8567026" cy="584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g25743807779_0_441"/>
          <p:cNvSpPr/>
          <p:nvPr/>
        </p:nvSpPr>
        <p:spPr>
          <a:xfrm>
            <a:off x="14423375" y="2594300"/>
            <a:ext cx="3086100" cy="31083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8" name="Google Shape;1378;g25743807779_0_441"/>
          <p:cNvCxnSpPr>
            <a:endCxn id="1375" idx="0"/>
          </p:cNvCxnSpPr>
          <p:nvPr/>
        </p:nvCxnSpPr>
        <p:spPr>
          <a:xfrm>
            <a:off x="15970950" y="5702450"/>
            <a:ext cx="162000" cy="3268200"/>
          </a:xfrm>
          <a:prstGeom prst="straightConnector1">
            <a:avLst/>
          </a:prstGeom>
          <a:noFill/>
          <a:ln cap="flat" cmpd="sng" w="28575">
            <a:solidFill>
              <a:srgbClr val="4F4FF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9" name="Google Shape;1379;g25743807779_0_4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75" y="4550275"/>
            <a:ext cx="7602732" cy="58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5743807779_0_4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85" name="Google Shape;1385;g25743807779_0_45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86" name="Google Shape;1386;g25743807779_0_459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4. 애니메이</a:t>
            </a:r>
            <a:r>
              <a:rPr lang="ko-KR"/>
              <a:t>션 그리기</a:t>
            </a:r>
            <a:endParaRPr/>
          </a:p>
        </p:txBody>
      </p:sp>
      <p:sp>
        <p:nvSpPr>
          <p:cNvPr id="1387" name="Google Shape;1387;g25743807779_0_459"/>
          <p:cNvSpPr txBox="1"/>
          <p:nvPr/>
        </p:nvSpPr>
        <p:spPr>
          <a:xfrm>
            <a:off x="12447975" y="10814400"/>
            <a:ext cx="6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https://github.com/andfanilo/streamlit-lottie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8" name="Google Shape;1388;g25743807779_0_459"/>
          <p:cNvSpPr txBox="1"/>
          <p:nvPr>
            <p:ph idx="2" type="body"/>
          </p:nvPr>
        </p:nvSpPr>
        <p:spPr>
          <a:xfrm>
            <a:off x="1274295" y="2135236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Streamlit 사용법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389" name="Google Shape;1389;g25743807779_0_459"/>
          <p:cNvSpPr/>
          <p:nvPr/>
        </p:nvSpPr>
        <p:spPr>
          <a:xfrm>
            <a:off x="8500250" y="6860950"/>
            <a:ext cx="1217400" cy="9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0" name="Google Shape;1390;g25743807779_0_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1275" y="2305875"/>
            <a:ext cx="7516415" cy="725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g25743807779_0_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275" y="5778002"/>
            <a:ext cx="6771900" cy="292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5743807779_0_4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97" name="Google Shape;1397;g25743807779_0_47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8" name="Google Shape;1398;g25743807779_0_479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애플리케이션</a:t>
            </a:r>
            <a:r>
              <a:rPr lang="ko-KR"/>
              <a:t>을 실행하기 위한 가상화 플랫폼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독립적인 </a:t>
            </a:r>
            <a:r>
              <a:rPr b="1" lang="ko-KR"/>
              <a:t>컨테이너에 애플리케이션 실행에 필요한 라이브러리/종속성을 포함</a:t>
            </a:r>
            <a:r>
              <a:rPr lang="ko-KR"/>
              <a:t>시킨다. 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애플리케이션을 쉽게 배포/관리할 수 있다.</a:t>
            </a:r>
            <a:endParaRPr/>
          </a:p>
        </p:txBody>
      </p:sp>
      <p:sp>
        <p:nvSpPr>
          <p:cNvPr id="1399" name="Google Shape;1399;g25743807779_0_479"/>
          <p:cNvSpPr txBox="1"/>
          <p:nvPr>
            <p:ph idx="2" type="body"/>
          </p:nvPr>
        </p:nvSpPr>
        <p:spPr>
          <a:xfrm>
            <a:off x="1274295" y="2135236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400" name="Google Shape;1400;g25743807779_0_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575" y="6518150"/>
            <a:ext cx="4123150" cy="352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1" name="Google Shape;1401;g25743807779_0_479"/>
          <p:cNvPicPr preferRelativeResize="0"/>
          <p:nvPr/>
        </p:nvPicPr>
        <p:blipFill rotWithShape="1">
          <a:blip r:embed="rId4">
            <a:alphaModFix/>
          </a:blip>
          <a:srcRect b="2359" l="-1590" r="1590" t="-2360"/>
          <a:stretch/>
        </p:blipFill>
        <p:spPr>
          <a:xfrm>
            <a:off x="10637000" y="4883125"/>
            <a:ext cx="6142000" cy="516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494fb4fa4a_0_399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1116" name="Google Shape;1116;g1494fb4fa4a_0_399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Huggingface 소개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5743807779_0_49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407" name="Google Shape;1407;g25743807779_0_49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08" name="Google Shape;1408;g25743807779_0_492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애플리케이션 실행에 필요한 모든 라이브러리와 종속성을 포함하는 </a:t>
            </a:r>
            <a:r>
              <a:rPr b="1" lang="ko-KR"/>
              <a:t>불변파일</a:t>
            </a:r>
            <a:endParaRPr b="1"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컨테이너</a:t>
            </a:r>
            <a:r>
              <a:rPr lang="ko-KR"/>
              <a:t>를 만들기 위한 설계서</a:t>
            </a:r>
            <a:endParaRPr/>
          </a:p>
        </p:txBody>
      </p:sp>
      <p:sp>
        <p:nvSpPr>
          <p:cNvPr id="1409" name="Google Shape;1409;g25743807779_0_492"/>
          <p:cNvSpPr txBox="1"/>
          <p:nvPr>
            <p:ph idx="2" type="body"/>
          </p:nvPr>
        </p:nvSpPr>
        <p:spPr>
          <a:xfrm>
            <a:off x="1274295" y="2135236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Docker Image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410" name="Google Shape;1410;g25743807779_0_492"/>
          <p:cNvPicPr preferRelativeResize="0"/>
          <p:nvPr/>
        </p:nvPicPr>
        <p:blipFill rotWithShape="1">
          <a:blip r:embed="rId3">
            <a:alphaModFix/>
          </a:blip>
          <a:srcRect b="2359" l="-1590" r="1590" t="-2360"/>
          <a:stretch/>
        </p:blipFill>
        <p:spPr>
          <a:xfrm>
            <a:off x="10637000" y="4883125"/>
            <a:ext cx="6142000" cy="516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1" name="Google Shape;1411;g25743807779_0_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125" y="4949601"/>
            <a:ext cx="9067848" cy="55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g25743807779_0_492"/>
          <p:cNvSpPr/>
          <p:nvPr/>
        </p:nvSpPr>
        <p:spPr>
          <a:xfrm>
            <a:off x="1420850" y="7367000"/>
            <a:ext cx="1625100" cy="4785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5743807779_0_50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418" name="Google Shape;1418;g25743807779_0_50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19" name="Google Shape;1419;g25743807779_0_501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도</a:t>
            </a:r>
            <a:r>
              <a:rPr lang="ko-KR"/>
              <a:t>커 이미지(Dockerfile)을 이용해서 만든 </a:t>
            </a:r>
            <a:r>
              <a:rPr b="1" lang="ko-KR"/>
              <a:t>독립적인 실행환경</a:t>
            </a:r>
            <a:endParaRPr b="1"/>
          </a:p>
        </p:txBody>
      </p:sp>
      <p:sp>
        <p:nvSpPr>
          <p:cNvPr id="1420" name="Google Shape;1420;g25743807779_0_501"/>
          <p:cNvSpPr txBox="1"/>
          <p:nvPr>
            <p:ph idx="2" type="body"/>
          </p:nvPr>
        </p:nvSpPr>
        <p:spPr>
          <a:xfrm>
            <a:off x="1274295" y="2135236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Docker Container </a:t>
            </a:r>
            <a:endParaRPr/>
          </a:p>
        </p:txBody>
      </p:sp>
      <p:pic>
        <p:nvPicPr>
          <p:cNvPr id="1421" name="Google Shape;1421;g25743807779_0_501"/>
          <p:cNvPicPr preferRelativeResize="0"/>
          <p:nvPr/>
        </p:nvPicPr>
        <p:blipFill rotWithShape="1">
          <a:blip r:embed="rId3">
            <a:alphaModFix/>
          </a:blip>
          <a:srcRect b="2359" l="-1590" r="1590" t="-2360"/>
          <a:stretch/>
        </p:blipFill>
        <p:spPr>
          <a:xfrm>
            <a:off x="10637000" y="4883125"/>
            <a:ext cx="6142000" cy="516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2" name="Google Shape;1422;g25743807779_0_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00" y="5144200"/>
            <a:ext cx="9979251" cy="31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5743807779_0_51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428" name="Google Shape;1428;g25743807779_0_51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29" name="Google Shape;1429;g25743807779_0_510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OS</a:t>
            </a:r>
            <a:r>
              <a:rPr lang="ko-KR"/>
              <a:t>에 맞는 </a:t>
            </a:r>
            <a:r>
              <a:rPr lang="ko-KR"/>
              <a:t>도</a:t>
            </a:r>
            <a:r>
              <a:rPr lang="ko-KR"/>
              <a:t>커 데스크탑 설치 :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https://www.docker.com/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25743807779_0_510"/>
          <p:cNvSpPr txBox="1"/>
          <p:nvPr>
            <p:ph idx="2" type="body"/>
          </p:nvPr>
        </p:nvSpPr>
        <p:spPr>
          <a:xfrm>
            <a:off x="1274295" y="2135236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Docker 설치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431" name="Google Shape;1431;g25743807779_0_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75" y="4420525"/>
            <a:ext cx="10091626" cy="52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g25743807779_0_5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3601" y="4754600"/>
            <a:ext cx="9153698" cy="4186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5743807779_0_52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438" name="Google Shape;1438;g25743807779_0_52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39" name="Google Shape;1439;g25743807779_0_524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여러가</a:t>
            </a:r>
            <a:r>
              <a:rPr lang="ko-KR"/>
              <a:t>지 이미지가 모여있는 저장소</a:t>
            </a:r>
            <a:r>
              <a:rPr lang="ko-KR"/>
              <a:t> :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https://hub.docker.com/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g25743807779_0_524"/>
          <p:cNvSpPr txBox="1"/>
          <p:nvPr>
            <p:ph idx="2" type="body"/>
          </p:nvPr>
        </p:nvSpPr>
        <p:spPr>
          <a:xfrm>
            <a:off x="1274295" y="2135236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Docker 허브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441" name="Google Shape;1441;g25743807779_0_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75" y="4274425"/>
            <a:ext cx="11887200" cy="182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2" name="Google Shape;1442;g25743807779_0_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4375" y="6505925"/>
            <a:ext cx="6863726" cy="449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5743807779_0_53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Streamlit and 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448" name="Google Shape;1448;g25743807779_0_53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49" name="Google Shape;1449;g25743807779_0_537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Docker hub</a:t>
            </a:r>
            <a:r>
              <a:rPr lang="ko-KR"/>
              <a:t>로 부터 이미지를 불러온다.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Docker Desktop 에</a:t>
            </a:r>
            <a:r>
              <a:rPr lang="ko-KR"/>
              <a:t>서 이미지를 실행시켜 컨테이너를 띄운다.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해당 도커에 ssh를 이용해 접속한다. (feat. vs-code)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g25743807779_0_537"/>
          <p:cNvSpPr txBox="1"/>
          <p:nvPr>
            <p:ph idx="2" type="body"/>
          </p:nvPr>
        </p:nvSpPr>
        <p:spPr>
          <a:xfrm>
            <a:off x="1274295" y="2135236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Docker 사용법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494fb4fa4a_0_398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1456" name="Google Shape;1456;g1494fb4fa4a_0_398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Stable Diffusion and ControlNet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56cfceee75_0_440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Stable Diffusion</a:t>
            </a:r>
            <a:endParaRPr b="1"/>
          </a:p>
        </p:txBody>
      </p:sp>
      <p:sp>
        <p:nvSpPr>
          <p:cNvPr id="1462" name="Google Shape;1462;g256cfceee75_0_4401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2022년 발표된 text-to-image 딥러닝 모델 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Latent Diffusion 모델의 일종으로, 독일 뮌헨 대학교 연구 기반으로 탄생. 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이전과 달리, 효율적으로 고해상도 이미지 생성이 가능해졌다.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463" name="Google Shape;1463;g256cfceee75_0_440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Stable Diffusion and ControlNet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464" name="Google Shape;1464;g256cfceee75_0_4401"/>
          <p:cNvSpPr txBox="1"/>
          <p:nvPr/>
        </p:nvSpPr>
        <p:spPr>
          <a:xfrm>
            <a:off x="14317350" y="10603775"/>
            <a:ext cx="499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https://pitas.tistory.com/9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https://github.com/CompVis/stable-diffusion</a:t>
            </a:r>
            <a:endParaRPr/>
          </a:p>
        </p:txBody>
      </p:sp>
      <p:sp>
        <p:nvSpPr>
          <p:cNvPr id="1465" name="Google Shape;1465;g256cfceee75_0_4401"/>
          <p:cNvSpPr txBox="1"/>
          <p:nvPr>
            <p:ph idx="12" type="sldNum"/>
          </p:nvPr>
        </p:nvSpPr>
        <p:spPr>
          <a:xfrm>
            <a:off x="18605204" y="10607375"/>
            <a:ext cx="11241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66" name="Google Shape;1466;g256cfceee75_0_44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50" y="5800250"/>
            <a:ext cx="7981625" cy="497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7" name="Google Shape;1467;g256cfceee75_0_44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4275" y="5621275"/>
            <a:ext cx="7809539" cy="3929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256cfceee75_0_441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ControlNet</a:t>
            </a:r>
            <a:endParaRPr b="1"/>
          </a:p>
        </p:txBody>
      </p:sp>
      <p:sp>
        <p:nvSpPr>
          <p:cNvPr id="1473" name="Google Shape;1473;g256cfceee75_0_4413"/>
          <p:cNvSpPr txBox="1"/>
          <p:nvPr>
            <p:ph idx="3" type="body"/>
          </p:nvPr>
        </p:nvSpPr>
        <p:spPr>
          <a:xfrm>
            <a:off x="15580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Stable Diffusion 모델을 확장한 모델로 ,미국의 스탠퍼드 대학교에서 개발했다.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Canny edge, Depth areas, OpenPose, Segmentation 4가지 방법이 있다.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74" name="Google Shape;1474;g256cfceee75_0_441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Stable Diffusion and ControlNet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475" name="Google Shape;1475;g256cfceee75_0_441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76" name="Google Shape;1476;g256cfceee75_0_4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0" y="4868570"/>
            <a:ext cx="10678500" cy="600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2b099ef0e3_0_88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Huggingface 란? </a:t>
            </a:r>
            <a:endParaRPr b="1"/>
          </a:p>
        </p:txBody>
      </p:sp>
      <p:sp>
        <p:nvSpPr>
          <p:cNvPr id="1122" name="Google Shape;1122;g22b099ef0e3_0_88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23" name="Google Shape;1123;g22b099ef0e3_0_886"/>
          <p:cNvSpPr txBox="1"/>
          <p:nvPr>
            <p:ph idx="3" type="body"/>
          </p:nvPr>
        </p:nvSpPr>
        <p:spPr>
          <a:xfrm>
            <a:off x="85605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Char char="-"/>
            </a:pPr>
            <a:r>
              <a:rPr lang="ko-KR" sz="3900"/>
              <a:t>기계학습을 사용하여 애플리케이션을 구축하기 위한 도구를 개발하는 미국 회사</a:t>
            </a:r>
            <a:endParaRPr sz="3900"/>
          </a:p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2016년 3명의 프랑스 엔지니어에 의해 설립되었으며, 22년 1월 기준 1억달러 이상 투자유치</a:t>
            </a:r>
            <a:endParaRPr sz="3900"/>
          </a:p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transformers ,datasets …</a:t>
            </a:r>
            <a:endParaRPr sz="3900"/>
          </a:p>
        </p:txBody>
      </p:sp>
      <p:sp>
        <p:nvSpPr>
          <p:cNvPr id="1124" name="Google Shape;1124;g22b099ef0e3_0_88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 Huggingface 소개 </a:t>
            </a:r>
            <a:endParaRPr/>
          </a:p>
        </p:txBody>
      </p:sp>
      <p:sp>
        <p:nvSpPr>
          <p:cNvPr id="1125" name="Google Shape;1125;g22b099ef0e3_0_886"/>
          <p:cNvSpPr txBox="1"/>
          <p:nvPr/>
        </p:nvSpPr>
        <p:spPr>
          <a:xfrm>
            <a:off x="15375650" y="10603775"/>
            <a:ext cx="35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https://huggingface.co/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" name="Google Shape;1126;g22b099ef0e3_0_8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150" y="5614975"/>
            <a:ext cx="7775699" cy="5388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7" name="Google Shape;1127;g22b099ef0e3_0_8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1175" y="4866450"/>
            <a:ext cx="5197269" cy="613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56cfceee75_0_380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Huggingface 란? </a:t>
            </a:r>
            <a:endParaRPr b="1"/>
          </a:p>
        </p:txBody>
      </p:sp>
      <p:sp>
        <p:nvSpPr>
          <p:cNvPr id="1133" name="Google Shape;1133;g256cfceee75_0_380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34" name="Google Shape;1134;g256cfceee75_0_3808"/>
          <p:cNvSpPr txBox="1"/>
          <p:nvPr>
            <p:ph idx="3" type="body"/>
          </p:nvPr>
        </p:nvSpPr>
        <p:spPr>
          <a:xfrm>
            <a:off x="85605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transformers 모듈 사용해서 모델/토크나이저 불러오기 </a:t>
            </a:r>
            <a:endParaRPr sz="3900"/>
          </a:p>
        </p:txBody>
      </p:sp>
      <p:sp>
        <p:nvSpPr>
          <p:cNvPr id="1135" name="Google Shape;1135;g256cfceee75_0_380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 Huggingface 소개 </a:t>
            </a:r>
            <a:endParaRPr/>
          </a:p>
        </p:txBody>
      </p:sp>
      <p:sp>
        <p:nvSpPr>
          <p:cNvPr id="1136" name="Google Shape;1136;g256cfceee75_0_3808"/>
          <p:cNvSpPr txBox="1"/>
          <p:nvPr/>
        </p:nvSpPr>
        <p:spPr>
          <a:xfrm>
            <a:off x="15375650" y="10603775"/>
            <a:ext cx="35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https://huggingface.co/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7" name="Google Shape;1137;g256cfceee75_0_38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6450" y="4330775"/>
            <a:ext cx="17715787" cy="46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56cfceee75_0_383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Huggingface 란? </a:t>
            </a:r>
            <a:endParaRPr b="1"/>
          </a:p>
        </p:txBody>
      </p:sp>
      <p:sp>
        <p:nvSpPr>
          <p:cNvPr id="1143" name="Google Shape;1143;g256cfceee75_0_383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44" name="Google Shape;1144;g256cfceee75_0_3833"/>
          <p:cNvSpPr txBox="1"/>
          <p:nvPr>
            <p:ph idx="3" type="body"/>
          </p:nvPr>
        </p:nvSpPr>
        <p:spPr>
          <a:xfrm>
            <a:off x="85605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datasets 모듈 사용해서 데이터셋 불러오기 </a:t>
            </a:r>
            <a:endParaRPr sz="3900"/>
          </a:p>
        </p:txBody>
      </p:sp>
      <p:sp>
        <p:nvSpPr>
          <p:cNvPr id="1145" name="Google Shape;1145;g256cfceee75_0_383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 Huggingface 소개 </a:t>
            </a:r>
            <a:endParaRPr/>
          </a:p>
        </p:txBody>
      </p:sp>
      <p:sp>
        <p:nvSpPr>
          <p:cNvPr id="1146" name="Google Shape;1146;g256cfceee75_0_3833"/>
          <p:cNvSpPr txBox="1"/>
          <p:nvPr/>
        </p:nvSpPr>
        <p:spPr>
          <a:xfrm>
            <a:off x="15375650" y="10603775"/>
            <a:ext cx="35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https://huggingface.co/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7" name="Google Shape;1147;g256cfceee75_0_38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9400" y="4474875"/>
            <a:ext cx="10612325" cy="6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56cfceee75_0_382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Huggingface 란? </a:t>
            </a:r>
            <a:endParaRPr b="1"/>
          </a:p>
        </p:txBody>
      </p:sp>
      <p:sp>
        <p:nvSpPr>
          <p:cNvPr id="1153" name="Google Shape;1153;g256cfceee75_0_382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54" name="Google Shape;1154;g256cfceee75_0_3821"/>
          <p:cNvSpPr txBox="1"/>
          <p:nvPr>
            <p:ph idx="3" type="body"/>
          </p:nvPr>
        </p:nvSpPr>
        <p:spPr>
          <a:xfrm>
            <a:off x="85605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간단하게 pipeline으로 입력값에 대한 특정 task 수행</a:t>
            </a:r>
            <a:endParaRPr sz="3900"/>
          </a:p>
        </p:txBody>
      </p:sp>
      <p:sp>
        <p:nvSpPr>
          <p:cNvPr id="1155" name="Google Shape;1155;g256cfceee75_0_382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 Huggingface 소개 </a:t>
            </a:r>
            <a:endParaRPr/>
          </a:p>
        </p:txBody>
      </p:sp>
      <p:sp>
        <p:nvSpPr>
          <p:cNvPr id="1156" name="Google Shape;1156;g256cfceee75_0_3821"/>
          <p:cNvSpPr txBox="1"/>
          <p:nvPr/>
        </p:nvSpPr>
        <p:spPr>
          <a:xfrm>
            <a:off x="15375650" y="10603775"/>
            <a:ext cx="35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https://huggingface.co/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7" name="Google Shape;1157;g256cfceee75_0_38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6450" y="7493638"/>
            <a:ext cx="13085676" cy="345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8" name="Google Shape;1158;g256cfceee75_0_38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0701" y="3989728"/>
            <a:ext cx="11185734" cy="345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494fb4fa4a_0_330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164" name="Google Shape;1164;g1494fb4fa4a_0_3307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Prompt Engineering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56cfceee75_0_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Prompt Engineering 이</a:t>
            </a:r>
            <a:r>
              <a:rPr lang="ko-KR"/>
              <a:t>란? </a:t>
            </a:r>
            <a:endParaRPr/>
          </a:p>
        </p:txBody>
      </p:sp>
      <p:sp>
        <p:nvSpPr>
          <p:cNvPr id="1170" name="Google Shape;1170;g256cfceee75_0_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71" name="Google Shape;1171;g256cfceee75_0_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Prompt Engineering</a:t>
            </a:r>
            <a:endParaRPr/>
          </a:p>
        </p:txBody>
      </p:sp>
      <p:sp>
        <p:nvSpPr>
          <p:cNvPr id="1172" name="Google Shape;1172;g256cfceee75_0_0"/>
          <p:cNvSpPr txBox="1"/>
          <p:nvPr>
            <p:ph idx="3" type="body"/>
          </p:nvPr>
        </p:nvSpPr>
        <p:spPr>
          <a:xfrm>
            <a:off x="1274625" y="3149601"/>
            <a:ext cx="13866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프롬프트란?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인공지능 모델에게 어떤 작업을 수행하도록 지시하는 텍스트 </a:t>
            </a:r>
            <a:endParaRPr b="1" sz="3200">
              <a:solidFill>
                <a:srgbClr val="0C0C0C"/>
              </a:solidFill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-"/>
            </a:pPr>
            <a:r>
              <a:rPr b="1" lang="ko-KR" sz="3200">
                <a:solidFill>
                  <a:srgbClr val="0C0C0C"/>
                </a:solidFill>
              </a:rPr>
              <a:t>messages 변수 안에 들어있는 내용을 통틀어 프롬프트라고 부름.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173" name="Google Shape;1173;g256cfceee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949" y="5474850"/>
            <a:ext cx="11946200" cy="5132525"/>
          </a:xfrm>
          <a:prstGeom prst="rect">
            <a:avLst/>
          </a:prstGeom>
          <a:noFill/>
          <a:ln cap="flat" cmpd="sng" w="19050">
            <a:solidFill>
              <a:srgbClr val="3C3C3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4" name="Google Shape;1174;g256cfceee75_0_0"/>
          <p:cNvSpPr txBox="1"/>
          <p:nvPr/>
        </p:nvSpPr>
        <p:spPr>
          <a:xfrm>
            <a:off x="14047525" y="10726925"/>
            <a:ext cx="521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https://platform.openai.com/docs/guides/gpt/chat-completions-api</a:t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2022-03-22T05:36:45Z</dcterms:created>
  <dc:creator>hyejeong</dc:creator>
</cp:coreProperties>
</file>